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Lst>
  <p:notesMasterIdLst>
    <p:notesMasterId r:id="rId112"/>
  </p:notesMasterIdLst>
  <p:handoutMasterIdLst>
    <p:handoutMasterId r:id="rId113"/>
  </p:handoutMasterIdLst>
  <p:sldIdLst>
    <p:sldId id="257" r:id="rId5"/>
    <p:sldId id="360" r:id="rId6"/>
    <p:sldId id="368" r:id="rId7"/>
    <p:sldId id="361" r:id="rId8"/>
    <p:sldId id="377" r:id="rId9"/>
    <p:sldId id="374" r:id="rId10"/>
    <p:sldId id="373" r:id="rId11"/>
    <p:sldId id="375" r:id="rId12"/>
    <p:sldId id="376" r:id="rId13"/>
    <p:sldId id="378" r:id="rId14"/>
    <p:sldId id="379" r:id="rId15"/>
    <p:sldId id="366" r:id="rId16"/>
    <p:sldId id="380" r:id="rId17"/>
    <p:sldId id="381" r:id="rId18"/>
    <p:sldId id="365" r:id="rId19"/>
    <p:sldId id="370" r:id="rId20"/>
    <p:sldId id="372" r:id="rId21"/>
    <p:sldId id="369" r:id="rId22"/>
    <p:sldId id="389" r:id="rId23"/>
    <p:sldId id="390" r:id="rId24"/>
    <p:sldId id="388" r:id="rId25"/>
    <p:sldId id="391" r:id="rId26"/>
    <p:sldId id="392" r:id="rId27"/>
    <p:sldId id="386" r:id="rId28"/>
    <p:sldId id="384" r:id="rId29"/>
    <p:sldId id="382" r:id="rId30"/>
    <p:sldId id="383" r:id="rId31"/>
    <p:sldId id="363" r:id="rId32"/>
    <p:sldId id="362" r:id="rId33"/>
    <p:sldId id="393" r:id="rId34"/>
    <p:sldId id="335" r:id="rId35"/>
    <p:sldId id="339" r:id="rId36"/>
    <p:sldId id="336" r:id="rId37"/>
    <p:sldId id="337" r:id="rId38"/>
    <p:sldId id="338" r:id="rId39"/>
    <p:sldId id="345" r:id="rId40"/>
    <p:sldId id="340" r:id="rId41"/>
    <p:sldId id="359" r:id="rId42"/>
    <p:sldId id="346" r:id="rId43"/>
    <p:sldId id="347" r:id="rId44"/>
    <p:sldId id="348" r:id="rId45"/>
    <p:sldId id="349" r:id="rId46"/>
    <p:sldId id="357" r:id="rId47"/>
    <p:sldId id="356" r:id="rId48"/>
    <p:sldId id="355" r:id="rId49"/>
    <p:sldId id="350" r:id="rId50"/>
    <p:sldId id="351" r:id="rId51"/>
    <p:sldId id="353" r:id="rId52"/>
    <p:sldId id="354" r:id="rId53"/>
    <p:sldId id="352" r:id="rId54"/>
    <p:sldId id="358" r:id="rId55"/>
    <p:sldId id="318" r:id="rId56"/>
    <p:sldId id="319" r:id="rId57"/>
    <p:sldId id="320" r:id="rId58"/>
    <p:sldId id="321" r:id="rId59"/>
    <p:sldId id="322" r:id="rId60"/>
    <p:sldId id="323" r:id="rId61"/>
    <p:sldId id="327" r:id="rId62"/>
    <p:sldId id="328" r:id="rId63"/>
    <p:sldId id="329" r:id="rId64"/>
    <p:sldId id="326" r:id="rId65"/>
    <p:sldId id="325" r:id="rId66"/>
    <p:sldId id="330" r:id="rId67"/>
    <p:sldId id="324" r:id="rId68"/>
    <p:sldId id="332" r:id="rId69"/>
    <p:sldId id="333" r:id="rId70"/>
    <p:sldId id="334" r:id="rId71"/>
    <p:sldId id="331" r:id="rId72"/>
    <p:sldId id="297" r:id="rId73"/>
    <p:sldId id="314" r:id="rId74"/>
    <p:sldId id="313" r:id="rId75"/>
    <p:sldId id="298" r:id="rId76"/>
    <p:sldId id="299" r:id="rId77"/>
    <p:sldId id="301" r:id="rId78"/>
    <p:sldId id="303" r:id="rId79"/>
    <p:sldId id="302" r:id="rId80"/>
    <p:sldId id="304" r:id="rId81"/>
    <p:sldId id="305" r:id="rId82"/>
    <p:sldId id="306" r:id="rId83"/>
    <p:sldId id="308" r:id="rId84"/>
    <p:sldId id="307" r:id="rId85"/>
    <p:sldId id="309" r:id="rId86"/>
    <p:sldId id="310" r:id="rId87"/>
    <p:sldId id="315" r:id="rId88"/>
    <p:sldId id="316" r:id="rId89"/>
    <p:sldId id="317" r:id="rId90"/>
    <p:sldId id="312" r:id="rId91"/>
    <p:sldId id="258" r:id="rId92"/>
    <p:sldId id="282" r:id="rId93"/>
    <p:sldId id="283" r:id="rId94"/>
    <p:sldId id="284" r:id="rId95"/>
    <p:sldId id="285" r:id="rId96"/>
    <p:sldId id="286" r:id="rId97"/>
    <p:sldId id="288" r:id="rId98"/>
    <p:sldId id="289" r:id="rId99"/>
    <p:sldId id="290" r:id="rId100"/>
    <p:sldId id="292" r:id="rId101"/>
    <p:sldId id="291" r:id="rId102"/>
    <p:sldId id="294" r:id="rId103"/>
    <p:sldId id="293" r:id="rId104"/>
    <p:sldId id="295" r:id="rId105"/>
    <p:sldId id="342" r:id="rId106"/>
    <p:sldId id="343" r:id="rId107"/>
    <p:sldId id="344" r:id="rId108"/>
    <p:sldId id="296" r:id="rId109"/>
    <p:sldId id="287" r:id="rId110"/>
    <p:sldId id="300" r:id="rId1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276056-1D48-4F98-B1DF-F7E6E89A6587}">
          <p14:sldIdLst>
            <p14:sldId id="257"/>
            <p14:sldId id="360"/>
            <p14:sldId id="368"/>
            <p14:sldId id="361"/>
            <p14:sldId id="377"/>
            <p14:sldId id="374"/>
            <p14:sldId id="373"/>
            <p14:sldId id="375"/>
            <p14:sldId id="376"/>
            <p14:sldId id="378"/>
            <p14:sldId id="379"/>
            <p14:sldId id="366"/>
            <p14:sldId id="380"/>
            <p14:sldId id="381"/>
            <p14:sldId id="365"/>
            <p14:sldId id="370"/>
            <p14:sldId id="372"/>
            <p14:sldId id="369"/>
            <p14:sldId id="389"/>
            <p14:sldId id="390"/>
            <p14:sldId id="388"/>
            <p14:sldId id="391"/>
            <p14:sldId id="392"/>
            <p14:sldId id="386"/>
            <p14:sldId id="384"/>
            <p14:sldId id="382"/>
            <p14:sldId id="383"/>
            <p14:sldId id="363"/>
            <p14:sldId id="362"/>
            <p14:sldId id="393"/>
            <p14:sldId id="335"/>
            <p14:sldId id="339"/>
            <p14:sldId id="336"/>
            <p14:sldId id="337"/>
            <p14:sldId id="338"/>
            <p14:sldId id="345"/>
            <p14:sldId id="340"/>
            <p14:sldId id="359"/>
            <p14:sldId id="346"/>
            <p14:sldId id="347"/>
            <p14:sldId id="348"/>
            <p14:sldId id="349"/>
            <p14:sldId id="357"/>
            <p14:sldId id="356"/>
            <p14:sldId id="355"/>
            <p14:sldId id="350"/>
            <p14:sldId id="351"/>
            <p14:sldId id="353"/>
            <p14:sldId id="354"/>
            <p14:sldId id="352"/>
            <p14:sldId id="358"/>
            <p14:sldId id="318"/>
            <p14:sldId id="319"/>
            <p14:sldId id="320"/>
            <p14:sldId id="321"/>
            <p14:sldId id="322"/>
            <p14:sldId id="323"/>
            <p14:sldId id="327"/>
            <p14:sldId id="328"/>
            <p14:sldId id="329"/>
            <p14:sldId id="326"/>
            <p14:sldId id="325"/>
            <p14:sldId id="330"/>
            <p14:sldId id="324"/>
            <p14:sldId id="332"/>
            <p14:sldId id="333"/>
            <p14:sldId id="334"/>
            <p14:sldId id="331"/>
            <p14:sldId id="297"/>
            <p14:sldId id="314"/>
            <p14:sldId id="313"/>
            <p14:sldId id="298"/>
            <p14:sldId id="299"/>
            <p14:sldId id="301"/>
            <p14:sldId id="303"/>
            <p14:sldId id="302"/>
            <p14:sldId id="304"/>
            <p14:sldId id="305"/>
            <p14:sldId id="306"/>
            <p14:sldId id="308"/>
            <p14:sldId id="307"/>
            <p14:sldId id="309"/>
            <p14:sldId id="310"/>
            <p14:sldId id="315"/>
            <p14:sldId id="316"/>
            <p14:sldId id="317"/>
            <p14:sldId id="312"/>
            <p14:sldId id="258"/>
            <p14:sldId id="282"/>
            <p14:sldId id="283"/>
            <p14:sldId id="284"/>
            <p14:sldId id="285"/>
            <p14:sldId id="286"/>
            <p14:sldId id="288"/>
            <p14:sldId id="289"/>
            <p14:sldId id="290"/>
            <p14:sldId id="292"/>
            <p14:sldId id="291"/>
            <p14:sldId id="294"/>
            <p14:sldId id="293"/>
            <p14:sldId id="295"/>
            <p14:sldId id="342"/>
            <p14:sldId id="343"/>
            <p14:sldId id="344"/>
            <p14:sldId id="296"/>
            <p14:sldId id="287"/>
            <p14:sldId id="300"/>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61"/>
    <a:srgbClr val="000000"/>
    <a:srgbClr val="9558B2"/>
    <a:srgbClr val="BFBFBF"/>
    <a:srgbClr val="C2A1D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85359" autoAdjust="0"/>
  </p:normalViewPr>
  <p:slideViewPr>
    <p:cSldViewPr snapToGrid="0" showGuides="1">
      <p:cViewPr varScale="1">
        <p:scale>
          <a:sx n="117" d="100"/>
          <a:sy n="117" d="100"/>
        </p:scale>
        <p:origin x="276" y="102"/>
      </p:cViewPr>
      <p:guideLst>
        <p:guide orient="horz" pos="2160"/>
        <p:guide pos="3841"/>
      </p:guideLst>
    </p:cSldViewPr>
  </p:slideViewPr>
  <p:notesTextViewPr>
    <p:cViewPr>
      <p:scale>
        <a:sx n="1" d="1"/>
        <a:sy n="1" d="1"/>
      </p:scale>
      <p:origin x="0" y="0"/>
    </p:cViewPr>
  </p:notesTextViewPr>
  <p:sorterViewPr>
    <p:cViewPr>
      <p:scale>
        <a:sx n="56" d="100"/>
        <a:sy n="56" d="100"/>
      </p:scale>
      <p:origin x="0" y="-288"/>
    </p:cViewPr>
  </p:sorterViewPr>
  <p:notesViewPr>
    <p:cSldViewPr snapToGrid="0" showGuides="1">
      <p:cViewPr varScale="1">
        <p:scale>
          <a:sx n="58" d="100"/>
          <a:sy n="58" d="100"/>
        </p:scale>
        <p:origin x="2309" y="6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ableStyles" Target="tableStyle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notesMaster" Target="notesMasters/notes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handoutMaster" Target="handoutMasters/handoutMaster1.xml"/><Relationship Id="rId118" Type="http://schemas.microsoft.com/office/2016/11/relationships/changesInfo" Target="changesInfos/changesInfo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49408841-B2F4-4D1B-91E9-399D964EDA3B}"/>
    <pc:docChg chg="undo redo custSel addSld delSld modSld sldOrd addSection delSection modSection">
      <pc:chgData name="Jha, Aryan Ritwajeet" userId="2aad577e-539b-449b-83a6-8d411f484b4d" providerId="ADAL" clId="{49408841-B2F4-4D1B-91E9-399D964EDA3B}" dt="2023-08-18T21:33:58.640" v="23594"/>
      <pc:docMkLst>
        <pc:docMk/>
      </pc:docMkLst>
      <pc:sldChg chg="modSp mod">
        <pc:chgData name="Jha, Aryan Ritwajeet" userId="2aad577e-539b-449b-83a6-8d411f484b4d" providerId="ADAL" clId="{49408841-B2F4-4D1B-91E9-399D964EDA3B}" dt="2023-06-08T17:48:26.015" v="9" actId="1076"/>
        <pc:sldMkLst>
          <pc:docMk/>
          <pc:sldMk cId="2215898345" sldId="258"/>
        </pc:sldMkLst>
        <pc:spChg chg="mod">
          <ac:chgData name="Jha, Aryan Ritwajeet" userId="2aad577e-539b-449b-83a6-8d411f484b4d" providerId="ADAL" clId="{49408841-B2F4-4D1B-91E9-399D964EDA3B}" dt="2023-06-08T17:48:26.015" v="9" actId="1076"/>
          <ac:spMkLst>
            <pc:docMk/>
            <pc:sldMk cId="2215898345" sldId="258"/>
            <ac:spMk id="6" creationId="{FB333CAB-5ADD-D86F-AF45-EAB2EED3D45B}"/>
          </ac:spMkLst>
        </pc:spChg>
      </pc:sldChg>
      <pc:sldChg chg="modSp mod">
        <pc:chgData name="Jha, Aryan Ritwajeet" userId="2aad577e-539b-449b-83a6-8d411f484b4d" providerId="ADAL" clId="{49408841-B2F4-4D1B-91E9-399D964EDA3B}" dt="2023-07-12T00:57:18.965" v="8624" actId="20577"/>
        <pc:sldMkLst>
          <pc:docMk/>
          <pc:sldMk cId="2023634528" sldId="287"/>
        </pc:sldMkLst>
        <pc:spChg chg="mod">
          <ac:chgData name="Jha, Aryan Ritwajeet" userId="2aad577e-539b-449b-83a6-8d411f484b4d" providerId="ADAL" clId="{49408841-B2F4-4D1B-91E9-399D964EDA3B}" dt="2023-07-12T00:57:18.965" v="8624" actId="20577"/>
          <ac:spMkLst>
            <pc:docMk/>
            <pc:sldMk cId="2023634528" sldId="287"/>
            <ac:spMk id="3" creationId="{1E746B68-8B8A-22C0-9957-1D01E835E282}"/>
          </ac:spMkLst>
        </pc:spChg>
      </pc:sldChg>
      <pc:sldChg chg="addSp delSp modSp mod">
        <pc:chgData name="Jha, Aryan Ritwajeet" userId="2aad577e-539b-449b-83a6-8d411f484b4d" providerId="ADAL" clId="{49408841-B2F4-4D1B-91E9-399D964EDA3B}" dt="2023-06-08T17:51:39.796" v="60" actId="1076"/>
        <pc:sldMkLst>
          <pc:docMk/>
          <pc:sldMk cId="1593768973" sldId="297"/>
        </pc:sldMkLst>
        <pc:spChg chg="mod">
          <ac:chgData name="Jha, Aryan Ritwajeet" userId="2aad577e-539b-449b-83a6-8d411f484b4d" providerId="ADAL" clId="{49408841-B2F4-4D1B-91E9-399D964EDA3B}" dt="2023-06-08T17:50:17.803" v="19" actId="1076"/>
          <ac:spMkLst>
            <pc:docMk/>
            <pc:sldMk cId="1593768973" sldId="297"/>
            <ac:spMk id="2" creationId="{45DF1785-83CB-4F7A-820B-C600AC43B067}"/>
          </ac:spMkLst>
        </pc:spChg>
        <pc:spChg chg="del">
          <ac:chgData name="Jha, Aryan Ritwajeet" userId="2aad577e-539b-449b-83a6-8d411f484b4d" providerId="ADAL" clId="{49408841-B2F4-4D1B-91E9-399D964EDA3B}" dt="2023-06-08T17:50:06.609" v="18" actId="478"/>
          <ac:spMkLst>
            <pc:docMk/>
            <pc:sldMk cId="1593768973" sldId="297"/>
            <ac:spMk id="3" creationId="{54CE4A4E-4F0A-4A57-07B2-2D7E8CBED98A}"/>
          </ac:spMkLst>
        </pc:spChg>
        <pc:spChg chg="mod">
          <ac:chgData name="Jha, Aryan Ritwajeet" userId="2aad577e-539b-449b-83a6-8d411f484b4d" providerId="ADAL" clId="{49408841-B2F4-4D1B-91E9-399D964EDA3B}" dt="2023-06-08T17:50:17.803" v="19" actId="1076"/>
          <ac:spMkLst>
            <pc:docMk/>
            <pc:sldMk cId="1593768973" sldId="297"/>
            <ac:spMk id="5" creationId="{CF0FD868-0A00-0958-9612-D576320029A2}"/>
          </ac:spMkLst>
        </pc:spChg>
        <pc:spChg chg="mod">
          <ac:chgData name="Jha, Aryan Ritwajeet" userId="2aad577e-539b-449b-83a6-8d411f484b4d" providerId="ADAL" clId="{49408841-B2F4-4D1B-91E9-399D964EDA3B}" dt="2023-06-08T17:50:17.803" v="19" actId="1076"/>
          <ac:spMkLst>
            <pc:docMk/>
            <pc:sldMk cId="1593768973" sldId="297"/>
            <ac:spMk id="6" creationId="{FB333CAB-5ADD-D86F-AF45-EAB2EED3D45B}"/>
          </ac:spMkLst>
        </pc:spChg>
        <pc:spChg chg="del">
          <ac:chgData name="Jha, Aryan Ritwajeet" userId="2aad577e-539b-449b-83a6-8d411f484b4d" providerId="ADAL" clId="{49408841-B2F4-4D1B-91E9-399D964EDA3B}" dt="2023-06-08T17:50:06.609" v="18" actId="478"/>
          <ac:spMkLst>
            <pc:docMk/>
            <pc:sldMk cId="1593768973" sldId="297"/>
            <ac:spMk id="7" creationId="{A2DED524-45D5-DC85-C0DA-028FBD970E1F}"/>
          </ac:spMkLst>
        </pc:spChg>
        <pc:spChg chg="add del mod">
          <ac:chgData name="Jha, Aryan Ritwajeet" userId="2aad577e-539b-449b-83a6-8d411f484b4d" providerId="ADAL" clId="{49408841-B2F4-4D1B-91E9-399D964EDA3B}" dt="2023-06-08T17:49:24.733" v="15" actId="478"/>
          <ac:spMkLst>
            <pc:docMk/>
            <pc:sldMk cId="1593768973" sldId="297"/>
            <ac:spMk id="8" creationId="{400D8CA7-7439-3395-B644-F993775E0867}"/>
          </ac:spMkLst>
        </pc:spChg>
        <pc:spChg chg="add mod">
          <ac:chgData name="Jha, Aryan Ritwajeet" userId="2aad577e-539b-449b-83a6-8d411f484b4d" providerId="ADAL" clId="{49408841-B2F4-4D1B-91E9-399D964EDA3B}" dt="2023-06-08T17:49:57.858" v="17" actId="1076"/>
          <ac:spMkLst>
            <pc:docMk/>
            <pc:sldMk cId="1593768973" sldId="297"/>
            <ac:spMk id="10" creationId="{2A693CAC-15FE-94C2-CA15-E8B86457C894}"/>
          </ac:spMkLst>
        </pc:spChg>
        <pc:spChg chg="add mod">
          <ac:chgData name="Jha, Aryan Ritwajeet" userId="2aad577e-539b-449b-83a6-8d411f484b4d" providerId="ADAL" clId="{49408841-B2F4-4D1B-91E9-399D964EDA3B}" dt="2023-06-08T17:49:57.858" v="17" actId="1076"/>
          <ac:spMkLst>
            <pc:docMk/>
            <pc:sldMk cId="1593768973" sldId="297"/>
            <ac:spMk id="11" creationId="{4219BEC2-ACFE-FB05-60F2-D515BBB50A12}"/>
          </ac:spMkLst>
        </pc:spChg>
        <pc:spChg chg="add mod">
          <ac:chgData name="Jha, Aryan Ritwajeet" userId="2aad577e-539b-449b-83a6-8d411f484b4d" providerId="ADAL" clId="{49408841-B2F4-4D1B-91E9-399D964EDA3B}" dt="2023-06-08T17:50:20.735" v="20" actId="1076"/>
          <ac:spMkLst>
            <pc:docMk/>
            <pc:sldMk cId="1593768973" sldId="297"/>
            <ac:spMk id="12" creationId="{F5E0D70C-65C3-9EA0-42CC-270D85A1B203}"/>
          </ac:spMkLst>
        </pc:spChg>
        <pc:spChg chg="add mod">
          <ac:chgData name="Jha, Aryan Ritwajeet" userId="2aad577e-539b-449b-83a6-8d411f484b4d" providerId="ADAL" clId="{49408841-B2F4-4D1B-91E9-399D964EDA3B}" dt="2023-06-08T17:51:39.796" v="60" actId="1076"/>
          <ac:spMkLst>
            <pc:docMk/>
            <pc:sldMk cId="1593768973" sldId="297"/>
            <ac:spMk id="14" creationId="{5F0A456C-341D-2B62-48CF-EB8B26CB0D50}"/>
          </ac:spMkLst>
        </pc:spChg>
        <pc:cxnChg chg="del">
          <ac:chgData name="Jha, Aryan Ritwajeet" userId="2aad577e-539b-449b-83a6-8d411f484b4d" providerId="ADAL" clId="{49408841-B2F4-4D1B-91E9-399D964EDA3B}" dt="2023-06-08T17:50:06.609" v="18" actId="478"/>
          <ac:cxnSpMkLst>
            <pc:docMk/>
            <pc:sldMk cId="1593768973" sldId="297"/>
            <ac:cxnSpMk id="9" creationId="{09E2C2EA-CA0F-7418-6264-E0C918F10F77}"/>
          </ac:cxnSpMkLst>
        </pc:cxnChg>
        <pc:cxnChg chg="del">
          <ac:chgData name="Jha, Aryan Ritwajeet" userId="2aad577e-539b-449b-83a6-8d411f484b4d" providerId="ADAL" clId="{49408841-B2F4-4D1B-91E9-399D964EDA3B}" dt="2023-06-08T17:50:06.609" v="18" actId="478"/>
          <ac:cxnSpMkLst>
            <pc:docMk/>
            <pc:sldMk cId="1593768973" sldId="297"/>
            <ac:cxnSpMk id="13" creationId="{DE6DC399-63BA-2B63-5D63-22924541F2D2}"/>
          </ac:cxnSpMkLst>
        </pc:cxnChg>
      </pc:sldChg>
      <pc:sldChg chg="modSp mod">
        <pc:chgData name="Jha, Aryan Ritwajeet" userId="2aad577e-539b-449b-83a6-8d411f484b4d" providerId="ADAL" clId="{49408841-B2F4-4D1B-91E9-399D964EDA3B}" dt="2023-07-12T00:57:14.445" v="8623" actId="20577"/>
        <pc:sldMkLst>
          <pc:docMk/>
          <pc:sldMk cId="229957225" sldId="300"/>
        </pc:sldMkLst>
        <pc:spChg chg="mod">
          <ac:chgData name="Jha, Aryan Ritwajeet" userId="2aad577e-539b-449b-83a6-8d411f484b4d" providerId="ADAL" clId="{49408841-B2F4-4D1B-91E9-399D964EDA3B}" dt="2023-07-12T00:57:14.445" v="8623" actId="20577"/>
          <ac:spMkLst>
            <pc:docMk/>
            <pc:sldMk cId="229957225" sldId="300"/>
            <ac:spMk id="3" creationId="{1E746B68-8B8A-22C0-9957-1D01E835E282}"/>
          </ac:spMkLst>
        </pc:spChg>
      </pc:sldChg>
      <pc:sldChg chg="ord">
        <pc:chgData name="Jha, Aryan Ritwajeet" userId="2aad577e-539b-449b-83a6-8d411f484b4d" providerId="ADAL" clId="{49408841-B2F4-4D1B-91E9-399D964EDA3B}" dt="2023-06-09T17:37:24.919" v="1978"/>
        <pc:sldMkLst>
          <pc:docMk/>
          <pc:sldMk cId="413814135" sldId="307"/>
        </pc:sldMkLst>
      </pc:sldChg>
      <pc:sldChg chg="addSp modSp mod">
        <pc:chgData name="Jha, Aryan Ritwajeet" userId="2aad577e-539b-449b-83a6-8d411f484b4d" providerId="ADAL" clId="{49408841-B2F4-4D1B-91E9-399D964EDA3B}" dt="2023-06-08T18:27:00.570" v="766" actId="1076"/>
        <pc:sldMkLst>
          <pc:docMk/>
          <pc:sldMk cId="3035661430" sldId="308"/>
        </pc:sldMkLst>
        <pc:picChg chg="add mod">
          <ac:chgData name="Jha, Aryan Ritwajeet" userId="2aad577e-539b-449b-83a6-8d411f484b4d" providerId="ADAL" clId="{49408841-B2F4-4D1B-91E9-399D964EDA3B}" dt="2023-06-08T18:27:00.570" v="766" actId="1076"/>
          <ac:picMkLst>
            <pc:docMk/>
            <pc:sldMk cId="3035661430" sldId="308"/>
            <ac:picMk id="6" creationId="{B01D6338-F8E6-2337-6C89-B6B3C1F57915}"/>
          </ac:picMkLst>
        </pc:picChg>
      </pc:sldChg>
      <pc:sldChg chg="ord">
        <pc:chgData name="Jha, Aryan Ritwajeet" userId="2aad577e-539b-449b-83a6-8d411f484b4d" providerId="ADAL" clId="{49408841-B2F4-4D1B-91E9-399D964EDA3B}" dt="2023-06-09T17:37:29.775" v="1980"/>
        <pc:sldMkLst>
          <pc:docMk/>
          <pc:sldMk cId="1541462066" sldId="309"/>
        </pc:sldMkLst>
      </pc:sldChg>
      <pc:sldChg chg="modSp mod ord">
        <pc:chgData name="Jha, Aryan Ritwajeet" userId="2aad577e-539b-449b-83a6-8d411f484b4d" providerId="ADAL" clId="{49408841-B2F4-4D1B-91E9-399D964EDA3B}" dt="2023-06-09T17:37:35.072" v="1982"/>
        <pc:sldMkLst>
          <pc:docMk/>
          <pc:sldMk cId="2228071327" sldId="310"/>
        </pc:sldMkLst>
        <pc:spChg chg="mod">
          <ac:chgData name="Jha, Aryan Ritwajeet" userId="2aad577e-539b-449b-83a6-8d411f484b4d" providerId="ADAL" clId="{49408841-B2F4-4D1B-91E9-399D964EDA3B}" dt="2023-06-08T17:39:59.830" v="7" actId="20577"/>
          <ac:spMkLst>
            <pc:docMk/>
            <pc:sldMk cId="2228071327" sldId="310"/>
            <ac:spMk id="4" creationId="{D5B1AC77-B126-AD1C-0477-647E13017E62}"/>
          </ac:spMkLst>
        </pc:spChg>
      </pc:sldChg>
      <pc:sldChg chg="del">
        <pc:chgData name="Jha, Aryan Ritwajeet" userId="2aad577e-539b-449b-83a6-8d411f484b4d" providerId="ADAL" clId="{49408841-B2F4-4D1B-91E9-399D964EDA3B}" dt="2023-06-09T17:37:48.550" v="1983" actId="47"/>
        <pc:sldMkLst>
          <pc:docMk/>
          <pc:sldMk cId="3723122547" sldId="311"/>
        </pc:sldMkLst>
      </pc:sldChg>
      <pc:sldChg chg="addSp modSp mod">
        <pc:chgData name="Jha, Aryan Ritwajeet" userId="2aad577e-539b-449b-83a6-8d411f484b4d" providerId="ADAL" clId="{49408841-B2F4-4D1B-91E9-399D964EDA3B}" dt="2023-06-09T17:38:36.510" v="2033" actId="208"/>
        <pc:sldMkLst>
          <pc:docMk/>
          <pc:sldMk cId="2928120412" sldId="312"/>
        </pc:sldMkLst>
        <pc:spChg chg="mod">
          <ac:chgData name="Jha, Aryan Ritwajeet" userId="2aad577e-539b-449b-83a6-8d411f484b4d" providerId="ADAL" clId="{49408841-B2F4-4D1B-91E9-399D964EDA3B}" dt="2023-06-09T17:38:31.633" v="2030" actId="20577"/>
          <ac:spMkLst>
            <pc:docMk/>
            <pc:sldMk cId="2928120412" sldId="312"/>
            <ac:spMk id="5" creationId="{A7871E5A-0287-4D8C-9EA5-11A103CBF7B5}"/>
          </ac:spMkLst>
        </pc:spChg>
        <pc:picChg chg="add mod">
          <ac:chgData name="Jha, Aryan Ritwajeet" userId="2aad577e-539b-449b-83a6-8d411f484b4d" providerId="ADAL" clId="{49408841-B2F4-4D1B-91E9-399D964EDA3B}" dt="2023-06-09T17:38:36.510" v="2033" actId="208"/>
          <ac:picMkLst>
            <pc:docMk/>
            <pc:sldMk cId="2928120412" sldId="312"/>
            <ac:picMk id="7" creationId="{CF58364B-AE7C-F0E9-02C8-CF10FD8C0FCD}"/>
          </ac:picMkLst>
        </pc:picChg>
      </pc:sldChg>
      <pc:sldChg chg="add">
        <pc:chgData name="Jha, Aryan Ritwajeet" userId="2aad577e-539b-449b-83a6-8d411f484b4d" providerId="ADAL" clId="{49408841-B2F4-4D1B-91E9-399D964EDA3B}" dt="2023-06-08T17:48:08.883" v="8" actId="2890"/>
        <pc:sldMkLst>
          <pc:docMk/>
          <pc:sldMk cId="1668791584" sldId="313"/>
        </pc:sldMkLst>
      </pc:sldChg>
      <pc:sldChg chg="addSp delSp modSp add mod">
        <pc:chgData name="Jha, Aryan Ritwajeet" userId="2aad577e-539b-449b-83a6-8d411f484b4d" providerId="ADAL" clId="{49408841-B2F4-4D1B-91E9-399D964EDA3B}" dt="2023-06-09T17:35:52.301" v="1974" actId="20577"/>
        <pc:sldMkLst>
          <pc:docMk/>
          <pc:sldMk cId="1422830936" sldId="314"/>
        </pc:sldMkLst>
        <pc:spChg chg="mod">
          <ac:chgData name="Jha, Aryan Ritwajeet" userId="2aad577e-539b-449b-83a6-8d411f484b4d" providerId="ADAL" clId="{49408841-B2F4-4D1B-91E9-399D964EDA3B}" dt="2023-06-09T17:30:01.196" v="1352" actId="1076"/>
          <ac:spMkLst>
            <pc:docMk/>
            <pc:sldMk cId="1422830936" sldId="314"/>
            <ac:spMk id="2" creationId="{45DF1785-83CB-4F7A-820B-C600AC43B067}"/>
          </ac:spMkLst>
        </pc:spChg>
        <pc:spChg chg="add mod">
          <ac:chgData name="Jha, Aryan Ritwajeet" userId="2aad577e-539b-449b-83a6-8d411f484b4d" providerId="ADAL" clId="{49408841-B2F4-4D1B-91E9-399D964EDA3B}" dt="2023-06-09T17:35:52.301" v="1974" actId="20577"/>
          <ac:spMkLst>
            <pc:docMk/>
            <pc:sldMk cId="1422830936" sldId="314"/>
            <ac:spMk id="3" creationId="{50F7FF7C-F556-8488-89D9-254CDE3C8DF1}"/>
          </ac:spMkLst>
        </pc:spChg>
        <pc:spChg chg="add mod">
          <ac:chgData name="Jha, Aryan Ritwajeet" userId="2aad577e-539b-449b-83a6-8d411f484b4d" providerId="ADAL" clId="{49408841-B2F4-4D1B-91E9-399D964EDA3B}" dt="2023-06-09T17:34:40.156" v="1745" actId="14100"/>
          <ac:spMkLst>
            <pc:docMk/>
            <pc:sldMk cId="1422830936" sldId="314"/>
            <ac:spMk id="4" creationId="{8A1BD07B-B041-B533-7F65-FD4A690C5499}"/>
          </ac:spMkLst>
        </pc:spChg>
        <pc:spChg chg="del">
          <ac:chgData name="Jha, Aryan Ritwajeet" userId="2aad577e-539b-449b-83a6-8d411f484b4d" providerId="ADAL" clId="{49408841-B2F4-4D1B-91E9-399D964EDA3B}" dt="2023-06-08T17:52:05.376" v="65" actId="478"/>
          <ac:spMkLst>
            <pc:docMk/>
            <pc:sldMk cId="1422830936" sldId="314"/>
            <ac:spMk id="5" creationId="{CF0FD868-0A00-0958-9612-D576320029A2}"/>
          </ac:spMkLst>
        </pc:spChg>
        <pc:spChg chg="del">
          <ac:chgData name="Jha, Aryan Ritwajeet" userId="2aad577e-539b-449b-83a6-8d411f484b4d" providerId="ADAL" clId="{49408841-B2F4-4D1B-91E9-399D964EDA3B}" dt="2023-06-08T17:52:01.779" v="62" actId="478"/>
          <ac:spMkLst>
            <pc:docMk/>
            <pc:sldMk cId="1422830936" sldId="314"/>
            <ac:spMk id="6" creationId="{FB333CAB-5ADD-D86F-AF45-EAB2EED3D45B}"/>
          </ac:spMkLst>
        </pc:spChg>
        <pc:spChg chg="mod">
          <ac:chgData name="Jha, Aryan Ritwajeet" userId="2aad577e-539b-449b-83a6-8d411f484b4d" providerId="ADAL" clId="{49408841-B2F4-4D1B-91E9-399D964EDA3B}" dt="2023-06-09T17:29:59.026" v="1351" actId="1076"/>
          <ac:spMkLst>
            <pc:docMk/>
            <pc:sldMk cId="1422830936" sldId="314"/>
            <ac:spMk id="10" creationId="{2A693CAC-15FE-94C2-CA15-E8B86457C894}"/>
          </ac:spMkLst>
        </pc:spChg>
        <pc:spChg chg="del">
          <ac:chgData name="Jha, Aryan Ritwajeet" userId="2aad577e-539b-449b-83a6-8d411f484b4d" providerId="ADAL" clId="{49408841-B2F4-4D1B-91E9-399D964EDA3B}" dt="2023-06-08T17:52:04.132" v="64" actId="478"/>
          <ac:spMkLst>
            <pc:docMk/>
            <pc:sldMk cId="1422830936" sldId="314"/>
            <ac:spMk id="11" creationId="{4219BEC2-ACFE-FB05-60F2-D515BBB50A12}"/>
          </ac:spMkLst>
        </pc:spChg>
        <pc:spChg chg="del">
          <ac:chgData name="Jha, Aryan Ritwajeet" userId="2aad577e-539b-449b-83a6-8d411f484b4d" providerId="ADAL" clId="{49408841-B2F4-4D1B-91E9-399D964EDA3B}" dt="2023-06-08T17:52:02.930" v="63" actId="478"/>
          <ac:spMkLst>
            <pc:docMk/>
            <pc:sldMk cId="1422830936" sldId="314"/>
            <ac:spMk id="12" creationId="{F5E0D70C-65C3-9EA0-42CC-270D85A1B203}"/>
          </ac:spMkLst>
        </pc:spChg>
        <pc:spChg chg="mod">
          <ac:chgData name="Jha, Aryan Ritwajeet" userId="2aad577e-539b-449b-83a6-8d411f484b4d" providerId="ADAL" clId="{49408841-B2F4-4D1B-91E9-399D964EDA3B}" dt="2023-06-09T17:30:02.886" v="1353" actId="1076"/>
          <ac:spMkLst>
            <pc:docMk/>
            <pc:sldMk cId="1422830936" sldId="314"/>
            <ac:spMk id="14" creationId="{5F0A456C-341D-2B62-48CF-EB8B26CB0D50}"/>
          </ac:spMkLst>
        </pc:spChg>
      </pc:sldChg>
      <pc:sldChg chg="addSp delSp modSp add mod">
        <pc:chgData name="Jha, Aryan Ritwajeet" userId="2aad577e-539b-449b-83a6-8d411f484b4d" providerId="ADAL" clId="{49408841-B2F4-4D1B-91E9-399D964EDA3B}" dt="2023-06-08T18:33:01.778" v="1001" actId="20577"/>
        <pc:sldMkLst>
          <pc:docMk/>
          <pc:sldMk cId="952344951" sldId="315"/>
        </pc:sldMkLst>
        <pc:spChg chg="mod">
          <ac:chgData name="Jha, Aryan Ritwajeet" userId="2aad577e-539b-449b-83a6-8d411f484b4d" providerId="ADAL" clId="{49408841-B2F4-4D1B-91E9-399D964EDA3B}" dt="2023-06-08T18:33:01.778" v="1001" actId="20577"/>
          <ac:spMkLst>
            <pc:docMk/>
            <pc:sldMk cId="952344951" sldId="315"/>
            <ac:spMk id="4" creationId="{D5B1AC77-B126-AD1C-0477-647E13017E62}"/>
          </ac:spMkLst>
        </pc:spChg>
        <pc:picChg chg="del">
          <ac:chgData name="Jha, Aryan Ritwajeet" userId="2aad577e-539b-449b-83a6-8d411f484b4d" providerId="ADAL" clId="{49408841-B2F4-4D1B-91E9-399D964EDA3B}" dt="2023-06-08T18:29:41.937" v="768" actId="478"/>
          <ac:picMkLst>
            <pc:docMk/>
            <pc:sldMk cId="952344951" sldId="315"/>
            <ac:picMk id="6" creationId="{B01D6338-F8E6-2337-6C89-B6B3C1F57915}"/>
          </ac:picMkLst>
        </pc:picChg>
        <pc:picChg chg="add mod">
          <ac:chgData name="Jha, Aryan Ritwajeet" userId="2aad577e-539b-449b-83a6-8d411f484b4d" providerId="ADAL" clId="{49408841-B2F4-4D1B-91E9-399D964EDA3B}" dt="2023-06-08T18:32:40.274" v="937" actId="1076"/>
          <ac:picMkLst>
            <pc:docMk/>
            <pc:sldMk cId="952344951" sldId="315"/>
            <ac:picMk id="7" creationId="{2951EF31-E0E0-3807-159C-CC327B3C3D1F}"/>
          </ac:picMkLst>
        </pc:picChg>
      </pc:sldChg>
      <pc:sldChg chg="addSp delSp modSp add mod">
        <pc:chgData name="Jha, Aryan Ritwajeet" userId="2aad577e-539b-449b-83a6-8d411f484b4d" providerId="ADAL" clId="{49408841-B2F4-4D1B-91E9-399D964EDA3B}" dt="2023-06-08T18:34:09.406" v="1020" actId="478"/>
        <pc:sldMkLst>
          <pc:docMk/>
          <pc:sldMk cId="2661227567" sldId="316"/>
        </pc:sldMkLst>
        <pc:picChg chg="add mod">
          <ac:chgData name="Jha, Aryan Ritwajeet" userId="2aad577e-539b-449b-83a6-8d411f484b4d" providerId="ADAL" clId="{49408841-B2F4-4D1B-91E9-399D964EDA3B}" dt="2023-06-08T18:33:45.137" v="1014" actId="14100"/>
          <ac:picMkLst>
            <pc:docMk/>
            <pc:sldMk cId="2661227567" sldId="316"/>
            <ac:picMk id="6" creationId="{06ED3368-5930-9904-4E7B-9F1192606F1D}"/>
          </ac:picMkLst>
        </pc:picChg>
        <pc:picChg chg="del">
          <ac:chgData name="Jha, Aryan Ritwajeet" userId="2aad577e-539b-449b-83a6-8d411f484b4d" providerId="ADAL" clId="{49408841-B2F4-4D1B-91E9-399D964EDA3B}" dt="2023-06-08T18:33:15.645" v="1003" actId="478"/>
          <ac:picMkLst>
            <pc:docMk/>
            <pc:sldMk cId="2661227567" sldId="316"/>
            <ac:picMk id="7" creationId="{2951EF31-E0E0-3807-159C-CC327B3C3D1F}"/>
          </ac:picMkLst>
        </pc:picChg>
        <pc:picChg chg="add mod">
          <ac:chgData name="Jha, Aryan Ritwajeet" userId="2aad577e-539b-449b-83a6-8d411f484b4d" providerId="ADAL" clId="{49408841-B2F4-4D1B-91E9-399D964EDA3B}" dt="2023-06-08T18:33:36.863" v="1008" actId="1076"/>
          <ac:picMkLst>
            <pc:docMk/>
            <pc:sldMk cId="2661227567" sldId="316"/>
            <ac:picMk id="8" creationId="{08D9FCF9-8DDD-26DA-B808-FF9FD0DB5EB9}"/>
          </ac:picMkLst>
        </pc:picChg>
        <pc:picChg chg="add del mod">
          <ac:chgData name="Jha, Aryan Ritwajeet" userId="2aad577e-539b-449b-83a6-8d411f484b4d" providerId="ADAL" clId="{49408841-B2F4-4D1B-91E9-399D964EDA3B}" dt="2023-06-08T18:34:09.406" v="1020" actId="478"/>
          <ac:picMkLst>
            <pc:docMk/>
            <pc:sldMk cId="2661227567" sldId="316"/>
            <ac:picMk id="10" creationId="{3B55C0E2-331A-34B6-17D5-D1338D8D924E}"/>
          </ac:picMkLst>
        </pc:picChg>
      </pc:sldChg>
      <pc:sldChg chg="delSp modSp add mod">
        <pc:chgData name="Jha, Aryan Ritwajeet" userId="2aad577e-539b-449b-83a6-8d411f484b4d" providerId="ADAL" clId="{49408841-B2F4-4D1B-91E9-399D964EDA3B}" dt="2023-06-09T17:36:58.562" v="1976" actId="1076"/>
        <pc:sldMkLst>
          <pc:docMk/>
          <pc:sldMk cId="344268118" sldId="317"/>
        </pc:sldMkLst>
        <pc:spChg chg="mod">
          <ac:chgData name="Jha, Aryan Ritwajeet" userId="2aad577e-539b-449b-83a6-8d411f484b4d" providerId="ADAL" clId="{49408841-B2F4-4D1B-91E9-399D964EDA3B}" dt="2023-06-08T18:36:52.783" v="1169" actId="20577"/>
          <ac:spMkLst>
            <pc:docMk/>
            <pc:sldMk cId="344268118" sldId="317"/>
            <ac:spMk id="4" creationId="{D5B1AC77-B126-AD1C-0477-647E13017E62}"/>
          </ac:spMkLst>
        </pc:spChg>
        <pc:picChg chg="del">
          <ac:chgData name="Jha, Aryan Ritwajeet" userId="2aad577e-539b-449b-83a6-8d411f484b4d" providerId="ADAL" clId="{49408841-B2F4-4D1B-91E9-399D964EDA3B}" dt="2023-06-08T18:34:11.208" v="1021" actId="478"/>
          <ac:picMkLst>
            <pc:docMk/>
            <pc:sldMk cId="344268118" sldId="317"/>
            <ac:picMk id="6" creationId="{06ED3368-5930-9904-4E7B-9F1192606F1D}"/>
          </ac:picMkLst>
        </pc:picChg>
        <pc:picChg chg="mod">
          <ac:chgData name="Jha, Aryan Ritwajeet" userId="2aad577e-539b-449b-83a6-8d411f484b4d" providerId="ADAL" clId="{49408841-B2F4-4D1B-91E9-399D964EDA3B}" dt="2023-06-09T17:36:58.562" v="1976" actId="1076"/>
          <ac:picMkLst>
            <pc:docMk/>
            <pc:sldMk cId="344268118" sldId="317"/>
            <ac:picMk id="8" creationId="{08D9FCF9-8DDD-26DA-B808-FF9FD0DB5EB9}"/>
          </ac:picMkLst>
        </pc:picChg>
        <pc:picChg chg="mod">
          <ac:chgData name="Jha, Aryan Ritwajeet" userId="2aad577e-539b-449b-83a6-8d411f484b4d" providerId="ADAL" clId="{49408841-B2F4-4D1B-91E9-399D964EDA3B}" dt="2023-06-08T18:36:10.747" v="1029" actId="1076"/>
          <ac:picMkLst>
            <pc:docMk/>
            <pc:sldMk cId="344268118" sldId="317"/>
            <ac:picMk id="10" creationId="{3B55C0E2-331A-34B6-17D5-D1338D8D924E}"/>
          </ac:picMkLst>
        </pc:picChg>
      </pc:sldChg>
      <pc:sldChg chg="addSp delSp modSp add mod ord">
        <pc:chgData name="Jha, Aryan Ritwajeet" userId="2aad577e-539b-449b-83a6-8d411f484b4d" providerId="ADAL" clId="{49408841-B2F4-4D1B-91E9-399D964EDA3B}" dt="2023-06-21T18:12:44.333" v="3717" actId="20577"/>
        <pc:sldMkLst>
          <pc:docMk/>
          <pc:sldMk cId="376705895" sldId="318"/>
        </pc:sldMkLst>
        <pc:spChg chg="mod">
          <ac:chgData name="Jha, Aryan Ritwajeet" userId="2aad577e-539b-449b-83a6-8d411f484b4d" providerId="ADAL" clId="{49408841-B2F4-4D1B-91E9-399D964EDA3B}" dt="2023-06-12T02:42:12.679" v="2263" actId="208"/>
          <ac:spMkLst>
            <pc:docMk/>
            <pc:sldMk cId="376705895" sldId="318"/>
            <ac:spMk id="2" creationId="{45DF1785-83CB-4F7A-820B-C600AC43B067}"/>
          </ac:spMkLst>
        </pc:spChg>
        <pc:spChg chg="mod">
          <ac:chgData name="Jha, Aryan Ritwajeet" userId="2aad577e-539b-449b-83a6-8d411f484b4d" providerId="ADAL" clId="{49408841-B2F4-4D1B-91E9-399D964EDA3B}" dt="2023-06-12T02:42:12.679" v="2263" actId="208"/>
          <ac:spMkLst>
            <pc:docMk/>
            <pc:sldMk cId="376705895" sldId="318"/>
            <ac:spMk id="3" creationId="{54CE4A4E-4F0A-4A57-07B2-2D7E8CBED98A}"/>
          </ac:spMkLst>
        </pc:spChg>
        <pc:spChg chg="add mod">
          <ac:chgData name="Jha, Aryan Ritwajeet" userId="2aad577e-539b-449b-83a6-8d411f484b4d" providerId="ADAL" clId="{49408841-B2F4-4D1B-91E9-399D964EDA3B}" dt="2023-06-21T18:12:44.333" v="3717" actId="20577"/>
          <ac:spMkLst>
            <pc:docMk/>
            <pc:sldMk cId="376705895" sldId="318"/>
            <ac:spMk id="4" creationId="{27F1764F-CC50-BF35-A605-4A8A0A1406CB}"/>
          </ac:spMkLst>
        </pc:spChg>
        <pc:spChg chg="del">
          <ac:chgData name="Jha, Aryan Ritwajeet" userId="2aad577e-539b-449b-83a6-8d411f484b4d" providerId="ADAL" clId="{49408841-B2F4-4D1B-91E9-399D964EDA3B}" dt="2023-06-12T01:58:30.816" v="2255" actId="478"/>
          <ac:spMkLst>
            <pc:docMk/>
            <pc:sldMk cId="376705895" sldId="318"/>
            <ac:spMk id="4" creationId="{887F690A-7D87-BB6B-CC58-AEFD5893A9B5}"/>
          </ac:spMkLst>
        </pc:spChg>
        <pc:spChg chg="mod">
          <ac:chgData name="Jha, Aryan Ritwajeet" userId="2aad577e-539b-449b-83a6-8d411f484b4d" providerId="ADAL" clId="{49408841-B2F4-4D1B-91E9-399D964EDA3B}" dt="2023-06-12T02:42:12.679" v="2263" actId="208"/>
          <ac:spMkLst>
            <pc:docMk/>
            <pc:sldMk cId="376705895" sldId="318"/>
            <ac:spMk id="5" creationId="{CF0FD868-0A00-0958-9612-D576320029A2}"/>
          </ac:spMkLst>
        </pc:spChg>
        <pc:spChg chg="mod">
          <ac:chgData name="Jha, Aryan Ritwajeet" userId="2aad577e-539b-449b-83a6-8d411f484b4d" providerId="ADAL" clId="{49408841-B2F4-4D1B-91E9-399D964EDA3B}" dt="2023-06-12T02:42:12.679" v="2263" actId="208"/>
          <ac:spMkLst>
            <pc:docMk/>
            <pc:sldMk cId="376705895" sldId="318"/>
            <ac:spMk id="6" creationId="{FB333CAB-5ADD-D86F-AF45-EAB2EED3D45B}"/>
          </ac:spMkLst>
        </pc:spChg>
        <pc:spChg chg="mod">
          <ac:chgData name="Jha, Aryan Ritwajeet" userId="2aad577e-539b-449b-83a6-8d411f484b4d" providerId="ADAL" clId="{49408841-B2F4-4D1B-91E9-399D964EDA3B}" dt="2023-06-12T02:42:12.679" v="2263" actId="208"/>
          <ac:spMkLst>
            <pc:docMk/>
            <pc:sldMk cId="376705895" sldId="318"/>
            <ac:spMk id="7" creationId="{A2DED524-45D5-DC85-C0DA-028FBD970E1F}"/>
          </ac:spMkLst>
        </pc:spChg>
        <pc:cxnChg chg="del">
          <ac:chgData name="Jha, Aryan Ritwajeet" userId="2aad577e-539b-449b-83a6-8d411f484b4d" providerId="ADAL" clId="{49408841-B2F4-4D1B-91E9-399D964EDA3B}" dt="2023-06-12T01:58:33.133" v="2256" actId="478"/>
          <ac:cxnSpMkLst>
            <pc:docMk/>
            <pc:sldMk cId="376705895" sldId="318"/>
            <ac:cxnSpMk id="11" creationId="{028B3E19-B169-BEA8-941F-EF06AA784A19}"/>
          </ac:cxnSpMkLst>
        </pc:cxnChg>
      </pc:sldChg>
      <pc:sldChg chg="add del ord">
        <pc:chgData name="Jha, Aryan Ritwajeet" userId="2aad577e-539b-449b-83a6-8d411f484b4d" providerId="ADAL" clId="{49408841-B2F4-4D1B-91E9-399D964EDA3B}" dt="2023-06-12T01:56:05.158" v="2037" actId="47"/>
        <pc:sldMkLst>
          <pc:docMk/>
          <pc:sldMk cId="719614159" sldId="318"/>
        </pc:sldMkLst>
      </pc:sldChg>
      <pc:sldChg chg="addSp delSp modSp add mod">
        <pc:chgData name="Jha, Aryan Ritwajeet" userId="2aad577e-539b-449b-83a6-8d411f484b4d" providerId="ADAL" clId="{49408841-B2F4-4D1B-91E9-399D964EDA3B}" dt="2023-06-12T03:51:52.766" v="2625" actId="20577"/>
        <pc:sldMkLst>
          <pc:docMk/>
          <pc:sldMk cId="2751198561" sldId="319"/>
        </pc:sldMkLst>
        <pc:spChg chg="mod">
          <ac:chgData name="Jha, Aryan Ritwajeet" userId="2aad577e-539b-449b-83a6-8d411f484b4d" providerId="ADAL" clId="{49408841-B2F4-4D1B-91E9-399D964EDA3B}" dt="2023-06-12T03:35:09.183" v="2272" actId="1076"/>
          <ac:spMkLst>
            <pc:docMk/>
            <pc:sldMk cId="2751198561" sldId="319"/>
            <ac:spMk id="2" creationId="{45DF1785-83CB-4F7A-820B-C600AC43B067}"/>
          </ac:spMkLst>
        </pc:spChg>
        <pc:spChg chg="del">
          <ac:chgData name="Jha, Aryan Ritwajeet" userId="2aad577e-539b-449b-83a6-8d411f484b4d" providerId="ADAL" clId="{49408841-B2F4-4D1B-91E9-399D964EDA3B}" dt="2023-06-12T03:35:02.831" v="2266" actId="478"/>
          <ac:spMkLst>
            <pc:docMk/>
            <pc:sldMk cId="2751198561" sldId="319"/>
            <ac:spMk id="3" creationId="{54CE4A4E-4F0A-4A57-07B2-2D7E8CBED98A}"/>
          </ac:spMkLst>
        </pc:spChg>
        <pc:spChg chg="add mod">
          <ac:chgData name="Jha, Aryan Ritwajeet" userId="2aad577e-539b-449b-83a6-8d411f484b4d" providerId="ADAL" clId="{49408841-B2F4-4D1B-91E9-399D964EDA3B}" dt="2023-06-12T03:51:52.766" v="2625" actId="20577"/>
          <ac:spMkLst>
            <pc:docMk/>
            <pc:sldMk cId="2751198561" sldId="319"/>
            <ac:spMk id="4" creationId="{66FA94DA-B1D5-F9D7-A3D6-CD79D713F9E1}"/>
          </ac:spMkLst>
        </pc:spChg>
        <pc:spChg chg="del">
          <ac:chgData name="Jha, Aryan Ritwajeet" userId="2aad577e-539b-449b-83a6-8d411f484b4d" providerId="ADAL" clId="{49408841-B2F4-4D1B-91E9-399D964EDA3B}" dt="2023-06-12T03:35:01.991" v="2265" actId="478"/>
          <ac:spMkLst>
            <pc:docMk/>
            <pc:sldMk cId="2751198561" sldId="319"/>
            <ac:spMk id="5" creationId="{CF0FD868-0A00-0958-9612-D576320029A2}"/>
          </ac:spMkLst>
        </pc:spChg>
        <pc:spChg chg="del">
          <ac:chgData name="Jha, Aryan Ritwajeet" userId="2aad577e-539b-449b-83a6-8d411f484b4d" providerId="ADAL" clId="{49408841-B2F4-4D1B-91E9-399D964EDA3B}" dt="2023-06-12T03:35:06.991" v="2271" actId="478"/>
          <ac:spMkLst>
            <pc:docMk/>
            <pc:sldMk cId="2751198561" sldId="319"/>
            <ac:spMk id="6" creationId="{FB333CAB-5ADD-D86F-AF45-EAB2EED3D45B}"/>
          </ac:spMkLst>
        </pc:spChg>
        <pc:spChg chg="del">
          <ac:chgData name="Jha, Aryan Ritwajeet" userId="2aad577e-539b-449b-83a6-8d411f484b4d" providerId="ADAL" clId="{49408841-B2F4-4D1B-91E9-399D964EDA3B}" dt="2023-06-12T03:35:05.011" v="2269" actId="478"/>
          <ac:spMkLst>
            <pc:docMk/>
            <pc:sldMk cId="2751198561" sldId="319"/>
            <ac:spMk id="7" creationId="{A2DED524-45D5-DC85-C0DA-028FBD970E1F}"/>
          </ac:spMkLst>
        </pc:spChg>
        <pc:cxnChg chg="del mod">
          <ac:chgData name="Jha, Aryan Ritwajeet" userId="2aad577e-539b-449b-83a6-8d411f484b4d" providerId="ADAL" clId="{49408841-B2F4-4D1B-91E9-399D964EDA3B}" dt="2023-06-12T03:35:03.684" v="2268" actId="478"/>
          <ac:cxnSpMkLst>
            <pc:docMk/>
            <pc:sldMk cId="2751198561" sldId="319"/>
            <ac:cxnSpMk id="9" creationId="{09E2C2EA-CA0F-7418-6264-E0C918F10F77}"/>
          </ac:cxnSpMkLst>
        </pc:cxnChg>
        <pc:cxnChg chg="del">
          <ac:chgData name="Jha, Aryan Ritwajeet" userId="2aad577e-539b-449b-83a6-8d411f484b4d" providerId="ADAL" clId="{49408841-B2F4-4D1B-91E9-399D964EDA3B}" dt="2023-06-12T03:35:06.006" v="2270" actId="478"/>
          <ac:cxnSpMkLst>
            <pc:docMk/>
            <pc:sldMk cId="2751198561" sldId="319"/>
            <ac:cxnSpMk id="13" creationId="{DE6DC399-63BA-2B63-5D63-22924541F2D2}"/>
          </ac:cxnSpMkLst>
        </pc:cxnChg>
      </pc:sldChg>
      <pc:sldChg chg="addSp delSp modSp add mod">
        <pc:chgData name="Jha, Aryan Ritwajeet" userId="2aad577e-539b-449b-83a6-8d411f484b4d" providerId="ADAL" clId="{49408841-B2F4-4D1B-91E9-399D964EDA3B}" dt="2023-06-21T18:06:04.574" v="3477" actId="478"/>
        <pc:sldMkLst>
          <pc:docMk/>
          <pc:sldMk cId="1173539549" sldId="320"/>
        </pc:sldMkLst>
        <pc:spChg chg="add mod">
          <ac:chgData name="Jha, Aryan Ritwajeet" userId="2aad577e-539b-449b-83a6-8d411f484b4d" providerId="ADAL" clId="{49408841-B2F4-4D1B-91E9-399D964EDA3B}" dt="2023-06-21T17:58:35.624" v="2905" actId="1076"/>
          <ac:spMkLst>
            <pc:docMk/>
            <pc:sldMk cId="1173539549" sldId="320"/>
            <ac:spMk id="3" creationId="{F7BA4EC8-190C-68CD-20E5-6E905AAE5162}"/>
          </ac:spMkLst>
        </pc:spChg>
        <pc:spChg chg="mod">
          <ac:chgData name="Jha, Aryan Ritwajeet" userId="2aad577e-539b-449b-83a6-8d411f484b4d" providerId="ADAL" clId="{49408841-B2F4-4D1B-91E9-399D964EDA3B}" dt="2023-06-21T17:56:02.131" v="2660" actId="20577"/>
          <ac:spMkLst>
            <pc:docMk/>
            <pc:sldMk cId="1173539549" sldId="320"/>
            <ac:spMk id="4" creationId="{66FA94DA-B1D5-F9D7-A3D6-CD79D713F9E1}"/>
          </ac:spMkLst>
        </pc:spChg>
        <pc:spChg chg="add del mod">
          <ac:chgData name="Jha, Aryan Ritwajeet" userId="2aad577e-539b-449b-83a6-8d411f484b4d" providerId="ADAL" clId="{49408841-B2F4-4D1B-91E9-399D964EDA3B}" dt="2023-06-21T18:06:04.574" v="3477" actId="478"/>
          <ac:spMkLst>
            <pc:docMk/>
            <pc:sldMk cId="1173539549" sldId="320"/>
            <ac:spMk id="5" creationId="{6037C233-0EA0-5A83-D22D-15C9C8DA32E4}"/>
          </ac:spMkLst>
        </pc:spChg>
        <pc:picChg chg="add mod">
          <ac:chgData name="Jha, Aryan Ritwajeet" userId="2aad577e-539b-449b-83a6-8d411f484b4d" providerId="ADAL" clId="{49408841-B2F4-4D1B-91E9-399D964EDA3B}" dt="2023-06-21T17:58:59.134" v="2911" actId="208"/>
          <ac:picMkLst>
            <pc:docMk/>
            <pc:sldMk cId="1173539549" sldId="320"/>
            <ac:picMk id="7" creationId="{1036E9A6-CA8D-6C2A-226E-22E5B89FA39C}"/>
          </ac:picMkLst>
        </pc:picChg>
      </pc:sldChg>
      <pc:sldChg chg="delSp modSp add mod">
        <pc:chgData name="Jha, Aryan Ritwajeet" userId="2aad577e-539b-449b-83a6-8d411f484b4d" providerId="ADAL" clId="{49408841-B2F4-4D1B-91E9-399D964EDA3B}" dt="2023-06-21T18:07:02.638" v="3610" actId="20577"/>
        <pc:sldMkLst>
          <pc:docMk/>
          <pc:sldMk cId="558340037" sldId="321"/>
        </pc:sldMkLst>
        <pc:spChg chg="mod">
          <ac:chgData name="Jha, Aryan Ritwajeet" userId="2aad577e-539b-449b-83a6-8d411f484b4d" providerId="ADAL" clId="{49408841-B2F4-4D1B-91E9-399D964EDA3B}" dt="2023-06-21T18:05:52.417" v="3473" actId="1582"/>
          <ac:spMkLst>
            <pc:docMk/>
            <pc:sldMk cId="558340037" sldId="321"/>
            <ac:spMk id="2" creationId="{45DF1785-83CB-4F7A-820B-C600AC43B067}"/>
          </ac:spMkLst>
        </pc:spChg>
        <pc:spChg chg="del">
          <ac:chgData name="Jha, Aryan Ritwajeet" userId="2aad577e-539b-449b-83a6-8d411f484b4d" providerId="ADAL" clId="{49408841-B2F4-4D1B-91E9-399D964EDA3B}" dt="2023-06-21T18:05:25.453" v="3459" actId="478"/>
          <ac:spMkLst>
            <pc:docMk/>
            <pc:sldMk cId="558340037" sldId="321"/>
            <ac:spMk id="3" creationId="{F7BA4EC8-190C-68CD-20E5-6E905AAE5162}"/>
          </ac:spMkLst>
        </pc:spChg>
        <pc:spChg chg="mod">
          <ac:chgData name="Jha, Aryan Ritwajeet" userId="2aad577e-539b-449b-83a6-8d411f484b4d" providerId="ADAL" clId="{49408841-B2F4-4D1B-91E9-399D964EDA3B}" dt="2023-06-21T18:05:57.370" v="3474" actId="1076"/>
          <ac:spMkLst>
            <pc:docMk/>
            <pc:sldMk cId="558340037" sldId="321"/>
            <ac:spMk id="4" creationId="{66FA94DA-B1D5-F9D7-A3D6-CD79D713F9E1}"/>
          </ac:spMkLst>
        </pc:spChg>
        <pc:spChg chg="mod">
          <ac:chgData name="Jha, Aryan Ritwajeet" userId="2aad577e-539b-449b-83a6-8d411f484b4d" providerId="ADAL" clId="{49408841-B2F4-4D1B-91E9-399D964EDA3B}" dt="2023-06-21T18:07:02.638" v="3610" actId="20577"/>
          <ac:spMkLst>
            <pc:docMk/>
            <pc:sldMk cId="558340037" sldId="321"/>
            <ac:spMk id="5" creationId="{6037C233-0EA0-5A83-D22D-15C9C8DA32E4}"/>
          </ac:spMkLst>
        </pc:spChg>
        <pc:picChg chg="mod">
          <ac:chgData name="Jha, Aryan Ritwajeet" userId="2aad577e-539b-449b-83a6-8d411f484b4d" providerId="ADAL" clId="{49408841-B2F4-4D1B-91E9-399D964EDA3B}" dt="2023-06-21T18:05:58.702" v="3475" actId="1076"/>
          <ac:picMkLst>
            <pc:docMk/>
            <pc:sldMk cId="558340037" sldId="321"/>
            <ac:picMk id="7" creationId="{1036E9A6-CA8D-6C2A-226E-22E5B89FA39C}"/>
          </ac:picMkLst>
        </pc:picChg>
      </pc:sldChg>
      <pc:sldChg chg="addSp delSp modSp add mod">
        <pc:chgData name="Jha, Aryan Ritwajeet" userId="2aad577e-539b-449b-83a6-8d411f484b4d" providerId="ADAL" clId="{49408841-B2F4-4D1B-91E9-399D964EDA3B}" dt="2023-06-21T19:23:37.213" v="3768" actId="207"/>
        <pc:sldMkLst>
          <pc:docMk/>
          <pc:sldMk cId="3070427713" sldId="322"/>
        </pc:sldMkLst>
        <pc:spChg chg="del">
          <ac:chgData name="Jha, Aryan Ritwajeet" userId="2aad577e-539b-449b-83a6-8d411f484b4d" providerId="ADAL" clId="{49408841-B2F4-4D1B-91E9-399D964EDA3B}" dt="2023-06-21T18:08:08.143" v="3612" actId="478"/>
          <ac:spMkLst>
            <pc:docMk/>
            <pc:sldMk cId="3070427713" sldId="322"/>
            <ac:spMk id="5" creationId="{6037C233-0EA0-5A83-D22D-15C9C8DA32E4}"/>
          </ac:spMkLst>
        </pc:spChg>
        <pc:spChg chg="add mod">
          <ac:chgData name="Jha, Aryan Ritwajeet" userId="2aad577e-539b-449b-83a6-8d411f484b4d" providerId="ADAL" clId="{49408841-B2F4-4D1B-91E9-399D964EDA3B}" dt="2023-06-21T19:23:37.213" v="3768" actId="207"/>
          <ac:spMkLst>
            <pc:docMk/>
            <pc:sldMk cId="3070427713" sldId="322"/>
            <ac:spMk id="13" creationId="{F072F859-0B1C-A39C-1C2E-095A5562AFCB}"/>
          </ac:spMkLst>
        </pc:spChg>
        <pc:grpChg chg="add mod">
          <ac:chgData name="Jha, Aryan Ritwajeet" userId="2aad577e-539b-449b-83a6-8d411f484b4d" providerId="ADAL" clId="{49408841-B2F4-4D1B-91E9-399D964EDA3B}" dt="2023-06-21T18:09:35.696" v="3635" actId="1076"/>
          <ac:grpSpMkLst>
            <pc:docMk/>
            <pc:sldMk cId="3070427713" sldId="322"/>
            <ac:grpSpMk id="12" creationId="{B4AB40D6-6F63-A633-01A7-A85C59703FAB}"/>
          </ac:grpSpMkLst>
        </pc:grpChg>
        <pc:picChg chg="add mod">
          <ac:chgData name="Jha, Aryan Ritwajeet" userId="2aad577e-539b-449b-83a6-8d411f484b4d" providerId="ADAL" clId="{49408841-B2F4-4D1B-91E9-399D964EDA3B}" dt="2023-06-21T18:08:21.429" v="3619" actId="208"/>
          <ac:picMkLst>
            <pc:docMk/>
            <pc:sldMk cId="3070427713" sldId="322"/>
            <ac:picMk id="6" creationId="{11FF624E-02DC-2632-3766-BEA734F66F1A}"/>
          </ac:picMkLst>
        </pc:picChg>
        <pc:picChg chg="mod">
          <ac:chgData name="Jha, Aryan Ritwajeet" userId="2aad577e-539b-449b-83a6-8d411f484b4d" providerId="ADAL" clId="{49408841-B2F4-4D1B-91E9-399D964EDA3B}" dt="2023-06-21T19:21:38.858" v="3718" actId="1076"/>
          <ac:picMkLst>
            <pc:docMk/>
            <pc:sldMk cId="3070427713" sldId="322"/>
            <ac:picMk id="7" creationId="{1036E9A6-CA8D-6C2A-226E-22E5B89FA39C}"/>
          </ac:picMkLst>
        </pc:picChg>
        <pc:picChg chg="add mod">
          <ac:chgData name="Jha, Aryan Ritwajeet" userId="2aad577e-539b-449b-83a6-8d411f484b4d" providerId="ADAL" clId="{49408841-B2F4-4D1B-91E9-399D964EDA3B}" dt="2023-06-21T18:09:27.077" v="3633" actId="208"/>
          <ac:picMkLst>
            <pc:docMk/>
            <pc:sldMk cId="3070427713" sldId="322"/>
            <ac:picMk id="9" creationId="{4C13106A-AC0F-FA98-1604-1F18722D26EB}"/>
          </ac:picMkLst>
        </pc:picChg>
        <pc:picChg chg="add mod">
          <ac:chgData name="Jha, Aryan Ritwajeet" userId="2aad577e-539b-449b-83a6-8d411f484b4d" providerId="ADAL" clId="{49408841-B2F4-4D1B-91E9-399D964EDA3B}" dt="2023-06-21T18:09:27.077" v="3633" actId="208"/>
          <ac:picMkLst>
            <pc:docMk/>
            <pc:sldMk cId="3070427713" sldId="322"/>
            <ac:picMk id="11" creationId="{B7E2BB84-1FA3-A701-0D01-167A01031F3A}"/>
          </ac:picMkLst>
        </pc:picChg>
        <pc:cxnChg chg="add mod">
          <ac:chgData name="Jha, Aryan Ritwajeet" userId="2aad577e-539b-449b-83a6-8d411f484b4d" providerId="ADAL" clId="{49408841-B2F4-4D1B-91E9-399D964EDA3B}" dt="2023-06-21T19:22:38.616" v="3723" actId="1582"/>
          <ac:cxnSpMkLst>
            <pc:docMk/>
            <pc:sldMk cId="3070427713" sldId="322"/>
            <ac:cxnSpMk id="5" creationId="{79F0CAD6-B19F-7374-4D83-07B2195D53FF}"/>
          </ac:cxnSpMkLst>
        </pc:cxnChg>
        <pc:cxnChg chg="add mod">
          <ac:chgData name="Jha, Aryan Ritwajeet" userId="2aad577e-539b-449b-83a6-8d411f484b4d" providerId="ADAL" clId="{49408841-B2F4-4D1B-91E9-399D964EDA3B}" dt="2023-06-21T19:22:38.616" v="3723" actId="1582"/>
          <ac:cxnSpMkLst>
            <pc:docMk/>
            <pc:sldMk cId="3070427713" sldId="322"/>
            <ac:cxnSpMk id="10" creationId="{8DD44AAD-F559-5A5C-4EBE-3A6A65D8BC3C}"/>
          </ac:cxnSpMkLst>
        </pc:cxnChg>
      </pc:sldChg>
      <pc:sldChg chg="addSp delSp modSp add mod">
        <pc:chgData name="Jha, Aryan Ritwajeet" userId="2aad577e-539b-449b-83a6-8d411f484b4d" providerId="ADAL" clId="{49408841-B2F4-4D1B-91E9-399D964EDA3B}" dt="2023-06-21T20:23:49.195" v="5180" actId="20577"/>
        <pc:sldMkLst>
          <pc:docMk/>
          <pc:sldMk cId="3581743487" sldId="323"/>
        </pc:sldMkLst>
        <pc:spChg chg="mod">
          <ac:chgData name="Jha, Aryan Ritwajeet" userId="2aad577e-539b-449b-83a6-8d411f484b4d" providerId="ADAL" clId="{49408841-B2F4-4D1B-91E9-399D964EDA3B}" dt="2023-06-21T20:23:49.195" v="5180" actId="20577"/>
          <ac:spMkLst>
            <pc:docMk/>
            <pc:sldMk cId="3581743487" sldId="323"/>
            <ac:spMk id="4" creationId="{66FA94DA-B1D5-F9D7-A3D6-CD79D713F9E1}"/>
          </ac:spMkLst>
        </pc:spChg>
        <pc:spChg chg="mod">
          <ac:chgData name="Jha, Aryan Ritwajeet" userId="2aad577e-539b-449b-83a6-8d411f484b4d" providerId="ADAL" clId="{49408841-B2F4-4D1B-91E9-399D964EDA3B}" dt="2023-06-21T20:10:50.782" v="5143" actId="20577"/>
          <ac:spMkLst>
            <pc:docMk/>
            <pc:sldMk cId="3581743487" sldId="323"/>
            <ac:spMk id="13" creationId="{F072F859-0B1C-A39C-1C2E-095A5562AFCB}"/>
          </ac:spMkLst>
        </pc:spChg>
        <pc:grpChg chg="del">
          <ac:chgData name="Jha, Aryan Ritwajeet" userId="2aad577e-539b-449b-83a6-8d411f484b4d" providerId="ADAL" clId="{49408841-B2F4-4D1B-91E9-399D964EDA3B}" dt="2023-06-21T20:06:54.539" v="4699" actId="478"/>
          <ac:grpSpMkLst>
            <pc:docMk/>
            <pc:sldMk cId="3581743487" sldId="323"/>
            <ac:grpSpMk id="12" creationId="{B4AB40D6-6F63-A633-01A7-A85C59703FAB}"/>
          </ac:grpSpMkLst>
        </pc:grpChg>
        <pc:grpChg chg="add mod">
          <ac:chgData name="Jha, Aryan Ritwajeet" userId="2aad577e-539b-449b-83a6-8d411f484b4d" providerId="ADAL" clId="{49408841-B2F4-4D1B-91E9-399D964EDA3B}" dt="2023-06-21T20:22:59.539" v="5166" actId="164"/>
          <ac:grpSpMkLst>
            <pc:docMk/>
            <pc:sldMk cId="3581743487" sldId="323"/>
            <ac:grpSpMk id="20" creationId="{314A5FAE-F7CA-9678-D67D-1EB5B0F3840D}"/>
          </ac:grpSpMkLst>
        </pc:grpChg>
        <pc:picChg chg="del">
          <ac:chgData name="Jha, Aryan Ritwajeet" userId="2aad577e-539b-449b-83a6-8d411f484b4d" providerId="ADAL" clId="{49408841-B2F4-4D1B-91E9-399D964EDA3B}" dt="2023-06-21T20:06:54.082" v="4698" actId="478"/>
          <ac:picMkLst>
            <pc:docMk/>
            <pc:sldMk cId="3581743487" sldId="323"/>
            <ac:picMk id="6" creationId="{11FF624E-02DC-2632-3766-BEA734F66F1A}"/>
          </ac:picMkLst>
        </pc:picChg>
        <pc:picChg chg="del mod">
          <ac:chgData name="Jha, Aryan Ritwajeet" userId="2aad577e-539b-449b-83a6-8d411f484b4d" providerId="ADAL" clId="{49408841-B2F4-4D1B-91E9-399D964EDA3B}" dt="2023-06-21T20:07:02.640" v="4703" actId="478"/>
          <ac:picMkLst>
            <pc:docMk/>
            <pc:sldMk cId="3581743487" sldId="323"/>
            <ac:picMk id="7" creationId="{1036E9A6-CA8D-6C2A-226E-22E5B89FA39C}"/>
          </ac:picMkLst>
        </pc:picChg>
        <pc:picChg chg="add mod">
          <ac:chgData name="Jha, Aryan Ritwajeet" userId="2aad577e-539b-449b-83a6-8d411f484b4d" providerId="ADAL" clId="{49408841-B2F4-4D1B-91E9-399D964EDA3B}" dt="2023-06-21T20:08:49.098" v="4944" actId="208"/>
          <ac:picMkLst>
            <pc:docMk/>
            <pc:sldMk cId="3581743487" sldId="323"/>
            <ac:picMk id="8" creationId="{B5439B0E-F261-858C-AD4F-97062630B3EA}"/>
          </ac:picMkLst>
        </pc:picChg>
        <pc:picChg chg="add mod">
          <ac:chgData name="Jha, Aryan Ritwajeet" userId="2aad577e-539b-449b-83a6-8d411f484b4d" providerId="ADAL" clId="{49408841-B2F4-4D1B-91E9-399D964EDA3B}" dt="2023-06-21T20:23:01.077" v="5167" actId="208"/>
          <ac:picMkLst>
            <pc:docMk/>
            <pc:sldMk cId="3581743487" sldId="323"/>
            <ac:picMk id="15" creationId="{02DC926A-3E91-7D60-B279-C989BD32FF66}"/>
          </ac:picMkLst>
        </pc:picChg>
        <pc:picChg chg="add mod">
          <ac:chgData name="Jha, Aryan Ritwajeet" userId="2aad577e-539b-449b-83a6-8d411f484b4d" providerId="ADAL" clId="{49408841-B2F4-4D1B-91E9-399D964EDA3B}" dt="2023-06-21T20:23:01.077" v="5167" actId="208"/>
          <ac:picMkLst>
            <pc:docMk/>
            <pc:sldMk cId="3581743487" sldId="323"/>
            <ac:picMk id="17" creationId="{AFFBD95D-3319-E142-62A9-436B971625E8}"/>
          </ac:picMkLst>
        </pc:picChg>
        <pc:picChg chg="add mod">
          <ac:chgData name="Jha, Aryan Ritwajeet" userId="2aad577e-539b-449b-83a6-8d411f484b4d" providerId="ADAL" clId="{49408841-B2F4-4D1B-91E9-399D964EDA3B}" dt="2023-06-21T20:23:01.077" v="5167" actId="208"/>
          <ac:picMkLst>
            <pc:docMk/>
            <pc:sldMk cId="3581743487" sldId="323"/>
            <ac:picMk id="19" creationId="{58B91A39-DF51-4200-C237-2BFBA4F0A47B}"/>
          </ac:picMkLst>
        </pc:picChg>
        <pc:cxnChg chg="del">
          <ac:chgData name="Jha, Aryan Ritwajeet" userId="2aad577e-539b-449b-83a6-8d411f484b4d" providerId="ADAL" clId="{49408841-B2F4-4D1B-91E9-399D964EDA3B}" dt="2023-06-21T20:06:57.489" v="4701" actId="478"/>
          <ac:cxnSpMkLst>
            <pc:docMk/>
            <pc:sldMk cId="3581743487" sldId="323"/>
            <ac:cxnSpMk id="5" creationId="{79F0CAD6-B19F-7374-4D83-07B2195D53FF}"/>
          </ac:cxnSpMkLst>
        </pc:cxnChg>
        <pc:cxnChg chg="del">
          <ac:chgData name="Jha, Aryan Ritwajeet" userId="2aad577e-539b-449b-83a6-8d411f484b4d" providerId="ADAL" clId="{49408841-B2F4-4D1B-91E9-399D964EDA3B}" dt="2023-06-21T20:06:56.428" v="4700" actId="478"/>
          <ac:cxnSpMkLst>
            <pc:docMk/>
            <pc:sldMk cId="3581743487" sldId="323"/>
            <ac:cxnSpMk id="10" creationId="{8DD44AAD-F559-5A5C-4EBE-3A6A65D8BC3C}"/>
          </ac:cxnSpMkLst>
        </pc:cxnChg>
      </pc:sldChg>
      <pc:sldChg chg="addSp delSp modSp add mod">
        <pc:chgData name="Jha, Aryan Ritwajeet" userId="2aad577e-539b-449b-83a6-8d411f484b4d" providerId="ADAL" clId="{49408841-B2F4-4D1B-91E9-399D964EDA3B}" dt="2023-06-21T19:47:42.978" v="4391" actId="20577"/>
        <pc:sldMkLst>
          <pc:docMk/>
          <pc:sldMk cId="850811810" sldId="324"/>
        </pc:sldMkLst>
        <pc:spChg chg="mod">
          <ac:chgData name="Jha, Aryan Ritwajeet" userId="2aad577e-539b-449b-83a6-8d411f484b4d" providerId="ADAL" clId="{49408841-B2F4-4D1B-91E9-399D964EDA3B}" dt="2023-06-21T19:36:53.437" v="3812" actId="20577"/>
          <ac:spMkLst>
            <pc:docMk/>
            <pc:sldMk cId="850811810" sldId="324"/>
            <ac:spMk id="4" creationId="{66FA94DA-B1D5-F9D7-A3D6-CD79D713F9E1}"/>
          </ac:spMkLst>
        </pc:spChg>
        <pc:spChg chg="mod">
          <ac:chgData name="Jha, Aryan Ritwajeet" userId="2aad577e-539b-449b-83a6-8d411f484b4d" providerId="ADAL" clId="{49408841-B2F4-4D1B-91E9-399D964EDA3B}" dt="2023-06-21T19:47:42.978" v="4391" actId="20577"/>
          <ac:spMkLst>
            <pc:docMk/>
            <pc:sldMk cId="850811810" sldId="324"/>
            <ac:spMk id="13" creationId="{F072F859-0B1C-A39C-1C2E-095A5562AFCB}"/>
          </ac:spMkLst>
        </pc:spChg>
        <pc:grpChg chg="del">
          <ac:chgData name="Jha, Aryan Ritwajeet" userId="2aad577e-539b-449b-83a6-8d411f484b4d" providerId="ADAL" clId="{49408841-B2F4-4D1B-91E9-399D964EDA3B}" dt="2023-06-21T19:35:15.767" v="3772" actId="478"/>
          <ac:grpSpMkLst>
            <pc:docMk/>
            <pc:sldMk cId="850811810" sldId="324"/>
            <ac:grpSpMk id="12" creationId="{B4AB40D6-6F63-A633-01A7-A85C59703FAB}"/>
          </ac:grpSpMkLst>
        </pc:grpChg>
        <pc:picChg chg="del">
          <ac:chgData name="Jha, Aryan Ritwajeet" userId="2aad577e-539b-449b-83a6-8d411f484b4d" providerId="ADAL" clId="{49408841-B2F4-4D1B-91E9-399D964EDA3B}" dt="2023-06-21T19:35:15.387" v="3771" actId="478"/>
          <ac:picMkLst>
            <pc:docMk/>
            <pc:sldMk cId="850811810" sldId="324"/>
            <ac:picMk id="6" creationId="{11FF624E-02DC-2632-3766-BEA734F66F1A}"/>
          </ac:picMkLst>
        </pc:picChg>
        <pc:picChg chg="del">
          <ac:chgData name="Jha, Aryan Ritwajeet" userId="2aad577e-539b-449b-83a6-8d411f484b4d" providerId="ADAL" clId="{49408841-B2F4-4D1B-91E9-399D964EDA3B}" dt="2023-06-21T19:35:16.267" v="3773" actId="478"/>
          <ac:picMkLst>
            <pc:docMk/>
            <pc:sldMk cId="850811810" sldId="324"/>
            <ac:picMk id="7" creationId="{1036E9A6-CA8D-6C2A-226E-22E5B89FA39C}"/>
          </ac:picMkLst>
        </pc:picChg>
        <pc:picChg chg="add mod">
          <ac:chgData name="Jha, Aryan Ritwajeet" userId="2aad577e-539b-449b-83a6-8d411f484b4d" providerId="ADAL" clId="{49408841-B2F4-4D1B-91E9-399D964EDA3B}" dt="2023-06-21T19:39:45.507" v="3868" actId="208"/>
          <ac:picMkLst>
            <pc:docMk/>
            <pc:sldMk cId="850811810" sldId="324"/>
            <ac:picMk id="8" creationId="{40DB476D-DC55-EE2A-A85E-3E8F3CA72567}"/>
          </ac:picMkLst>
        </pc:picChg>
        <pc:cxnChg chg="del">
          <ac:chgData name="Jha, Aryan Ritwajeet" userId="2aad577e-539b-449b-83a6-8d411f484b4d" providerId="ADAL" clId="{49408841-B2F4-4D1B-91E9-399D964EDA3B}" dt="2023-06-21T19:35:20.517" v="3774" actId="478"/>
          <ac:cxnSpMkLst>
            <pc:docMk/>
            <pc:sldMk cId="850811810" sldId="324"/>
            <ac:cxnSpMk id="5" creationId="{79F0CAD6-B19F-7374-4D83-07B2195D53FF}"/>
          </ac:cxnSpMkLst>
        </pc:cxnChg>
        <pc:cxnChg chg="del">
          <ac:chgData name="Jha, Aryan Ritwajeet" userId="2aad577e-539b-449b-83a6-8d411f484b4d" providerId="ADAL" clId="{49408841-B2F4-4D1B-91E9-399D964EDA3B}" dt="2023-06-21T19:35:21.087" v="3775" actId="478"/>
          <ac:cxnSpMkLst>
            <pc:docMk/>
            <pc:sldMk cId="850811810" sldId="324"/>
            <ac:cxnSpMk id="10" creationId="{8DD44AAD-F559-5A5C-4EBE-3A6A65D8BC3C}"/>
          </ac:cxnSpMkLst>
        </pc:cxnChg>
      </pc:sldChg>
      <pc:sldChg chg="addSp delSp modSp add mod ord">
        <pc:chgData name="Jha, Aryan Ritwajeet" userId="2aad577e-539b-449b-83a6-8d411f484b4d" providerId="ADAL" clId="{49408841-B2F4-4D1B-91E9-399D964EDA3B}" dt="2023-06-21T19:56:45.368" v="4696" actId="1076"/>
        <pc:sldMkLst>
          <pc:docMk/>
          <pc:sldMk cId="1398360404" sldId="325"/>
        </pc:sldMkLst>
        <pc:spChg chg="mod">
          <ac:chgData name="Jha, Aryan Ritwajeet" userId="2aad577e-539b-449b-83a6-8d411f484b4d" providerId="ADAL" clId="{49408841-B2F4-4D1B-91E9-399D964EDA3B}" dt="2023-06-21T19:48:49.917" v="4448" actId="20577"/>
          <ac:spMkLst>
            <pc:docMk/>
            <pc:sldMk cId="1398360404" sldId="325"/>
            <ac:spMk id="4" creationId="{66FA94DA-B1D5-F9D7-A3D6-CD79D713F9E1}"/>
          </ac:spMkLst>
        </pc:spChg>
        <pc:spChg chg="mod">
          <ac:chgData name="Jha, Aryan Ritwajeet" userId="2aad577e-539b-449b-83a6-8d411f484b4d" providerId="ADAL" clId="{49408841-B2F4-4D1B-91E9-399D964EDA3B}" dt="2023-06-21T19:56:45.368" v="4696" actId="1076"/>
          <ac:spMkLst>
            <pc:docMk/>
            <pc:sldMk cId="1398360404" sldId="325"/>
            <ac:spMk id="13" creationId="{F072F859-0B1C-A39C-1C2E-095A5562AFCB}"/>
          </ac:spMkLst>
        </pc:spChg>
        <pc:grpChg chg="add mod">
          <ac:chgData name="Jha, Aryan Ritwajeet" userId="2aad577e-539b-449b-83a6-8d411f484b4d" providerId="ADAL" clId="{49408841-B2F4-4D1B-91E9-399D964EDA3B}" dt="2023-06-21T19:55:45.418" v="4554" actId="164"/>
          <ac:grpSpMkLst>
            <pc:docMk/>
            <pc:sldMk cId="1398360404" sldId="325"/>
            <ac:grpSpMk id="11" creationId="{4A02DD74-9A39-67B5-A9F2-BE070B33A6F8}"/>
          </ac:grpSpMkLst>
        </pc:grpChg>
        <pc:picChg chg="add mod">
          <ac:chgData name="Jha, Aryan Ritwajeet" userId="2aad577e-539b-449b-83a6-8d411f484b4d" providerId="ADAL" clId="{49408841-B2F4-4D1B-91E9-399D964EDA3B}" dt="2023-06-21T19:55:47.208" v="4555" actId="208"/>
          <ac:picMkLst>
            <pc:docMk/>
            <pc:sldMk cId="1398360404" sldId="325"/>
            <ac:picMk id="5" creationId="{C96888BF-A378-1823-9F9C-DBF31E5D5E98}"/>
          </ac:picMkLst>
        </pc:picChg>
        <pc:picChg chg="add mod">
          <ac:chgData name="Jha, Aryan Ritwajeet" userId="2aad577e-539b-449b-83a6-8d411f484b4d" providerId="ADAL" clId="{49408841-B2F4-4D1B-91E9-399D964EDA3B}" dt="2023-06-21T19:55:47.208" v="4555" actId="208"/>
          <ac:picMkLst>
            <pc:docMk/>
            <pc:sldMk cId="1398360404" sldId="325"/>
            <ac:picMk id="7" creationId="{E1894638-F545-4017-1645-5E2E210E696A}"/>
          </ac:picMkLst>
        </pc:picChg>
        <pc:picChg chg="del">
          <ac:chgData name="Jha, Aryan Ritwajeet" userId="2aad577e-539b-449b-83a6-8d411f484b4d" providerId="ADAL" clId="{49408841-B2F4-4D1B-91E9-399D964EDA3B}" dt="2023-06-21T19:48:54.968" v="4449" actId="478"/>
          <ac:picMkLst>
            <pc:docMk/>
            <pc:sldMk cId="1398360404" sldId="325"/>
            <ac:picMk id="8" creationId="{40DB476D-DC55-EE2A-A85E-3E8F3CA72567}"/>
          </ac:picMkLst>
        </pc:picChg>
        <pc:picChg chg="add mod">
          <ac:chgData name="Jha, Aryan Ritwajeet" userId="2aad577e-539b-449b-83a6-8d411f484b4d" providerId="ADAL" clId="{49408841-B2F4-4D1B-91E9-399D964EDA3B}" dt="2023-06-21T19:55:49.208" v="4556" actId="208"/>
          <ac:picMkLst>
            <pc:docMk/>
            <pc:sldMk cId="1398360404" sldId="325"/>
            <ac:picMk id="10" creationId="{A4CC240E-9085-8316-F5CC-D76B0BBC9865}"/>
          </ac:picMkLst>
        </pc:picChg>
      </pc:sldChg>
      <pc:sldChg chg="addSp delSp modSp add mod ord">
        <pc:chgData name="Jha, Aryan Ritwajeet" userId="2aad577e-539b-449b-83a6-8d411f484b4d" providerId="ADAL" clId="{49408841-B2F4-4D1B-91E9-399D964EDA3B}" dt="2023-06-21T19:59:25.358" v="4697" actId="208"/>
        <pc:sldMkLst>
          <pc:docMk/>
          <pc:sldMk cId="3867357448" sldId="326"/>
        </pc:sldMkLst>
        <pc:spChg chg="mod">
          <ac:chgData name="Jha, Aryan Ritwajeet" userId="2aad577e-539b-449b-83a6-8d411f484b4d" providerId="ADAL" clId="{49408841-B2F4-4D1B-91E9-399D964EDA3B}" dt="2023-06-21T19:52:31.518" v="4548" actId="14100"/>
          <ac:spMkLst>
            <pc:docMk/>
            <pc:sldMk cId="3867357448" sldId="326"/>
            <ac:spMk id="13" creationId="{F072F859-0B1C-A39C-1C2E-095A5562AFCB}"/>
          </ac:spMkLst>
        </pc:spChg>
        <pc:picChg chg="del">
          <ac:chgData name="Jha, Aryan Ritwajeet" userId="2aad577e-539b-449b-83a6-8d411f484b4d" providerId="ADAL" clId="{49408841-B2F4-4D1B-91E9-399D964EDA3B}" dt="2023-06-21T19:50:21.831" v="4470" actId="478"/>
          <ac:picMkLst>
            <pc:docMk/>
            <pc:sldMk cId="3867357448" sldId="326"/>
            <ac:picMk id="5" creationId="{C96888BF-A378-1823-9F9C-DBF31E5D5E98}"/>
          </ac:picMkLst>
        </pc:picChg>
        <pc:picChg chg="add mod">
          <ac:chgData name="Jha, Aryan Ritwajeet" userId="2aad577e-539b-449b-83a6-8d411f484b4d" providerId="ADAL" clId="{49408841-B2F4-4D1B-91E9-399D964EDA3B}" dt="2023-06-21T19:59:25.358" v="4697" actId="208"/>
          <ac:picMkLst>
            <pc:docMk/>
            <pc:sldMk cId="3867357448" sldId="326"/>
            <ac:picMk id="6" creationId="{9817959A-7548-B075-4020-AD0618B5DD42}"/>
          </ac:picMkLst>
        </pc:picChg>
        <pc:picChg chg="del">
          <ac:chgData name="Jha, Aryan Ritwajeet" userId="2aad577e-539b-449b-83a6-8d411f484b4d" providerId="ADAL" clId="{49408841-B2F4-4D1B-91E9-399D964EDA3B}" dt="2023-06-21T19:50:22.273" v="4471" actId="478"/>
          <ac:picMkLst>
            <pc:docMk/>
            <pc:sldMk cId="3867357448" sldId="326"/>
            <ac:picMk id="7" creationId="{E1894638-F545-4017-1645-5E2E210E696A}"/>
          </ac:picMkLst>
        </pc:picChg>
      </pc:sldChg>
      <pc:sldChg chg="delSp modSp add mod">
        <pc:chgData name="Jha, Aryan Ritwajeet" userId="2aad577e-539b-449b-83a6-8d411f484b4d" providerId="ADAL" clId="{49408841-B2F4-4D1B-91E9-399D964EDA3B}" dt="2023-06-21T20:42:39.445" v="6356" actId="20577"/>
        <pc:sldMkLst>
          <pc:docMk/>
          <pc:sldMk cId="3608727776" sldId="327"/>
        </pc:sldMkLst>
        <pc:spChg chg="mod">
          <ac:chgData name="Jha, Aryan Ritwajeet" userId="2aad577e-539b-449b-83a6-8d411f484b4d" providerId="ADAL" clId="{49408841-B2F4-4D1B-91E9-399D964EDA3B}" dt="2023-06-21T20:42:39.445" v="6356" actId="20577"/>
          <ac:spMkLst>
            <pc:docMk/>
            <pc:sldMk cId="3608727776" sldId="327"/>
            <ac:spMk id="4" creationId="{66FA94DA-B1D5-F9D7-A3D6-CD79D713F9E1}"/>
          </ac:spMkLst>
        </pc:spChg>
        <pc:spChg chg="mod">
          <ac:chgData name="Jha, Aryan Ritwajeet" userId="2aad577e-539b-449b-83a6-8d411f484b4d" providerId="ADAL" clId="{49408841-B2F4-4D1B-91E9-399D964EDA3B}" dt="2023-06-21T20:35:32.445" v="5820" actId="1076"/>
          <ac:spMkLst>
            <pc:docMk/>
            <pc:sldMk cId="3608727776" sldId="327"/>
            <ac:spMk id="13" creationId="{F072F859-0B1C-A39C-1C2E-095A5562AFCB}"/>
          </ac:spMkLst>
        </pc:spChg>
        <pc:grpChg chg="mod">
          <ac:chgData name="Jha, Aryan Ritwajeet" userId="2aad577e-539b-449b-83a6-8d411f484b4d" providerId="ADAL" clId="{49408841-B2F4-4D1B-91E9-399D964EDA3B}" dt="2023-06-21T20:24:07.939" v="5183" actId="1076"/>
          <ac:grpSpMkLst>
            <pc:docMk/>
            <pc:sldMk cId="3608727776" sldId="327"/>
            <ac:grpSpMk id="20" creationId="{314A5FAE-F7CA-9678-D67D-1EB5B0F3840D}"/>
          </ac:grpSpMkLst>
        </pc:grpChg>
        <pc:picChg chg="del">
          <ac:chgData name="Jha, Aryan Ritwajeet" userId="2aad577e-539b-449b-83a6-8d411f484b4d" providerId="ADAL" clId="{49408841-B2F4-4D1B-91E9-399D964EDA3B}" dt="2023-06-21T20:24:03.973" v="5182" actId="478"/>
          <ac:picMkLst>
            <pc:docMk/>
            <pc:sldMk cId="3608727776" sldId="327"/>
            <ac:picMk id="8" creationId="{B5439B0E-F261-858C-AD4F-97062630B3EA}"/>
          </ac:picMkLst>
        </pc:picChg>
      </pc:sldChg>
      <pc:sldChg chg="addSp delSp modSp add mod">
        <pc:chgData name="Jha, Aryan Ritwajeet" userId="2aad577e-539b-449b-83a6-8d411f484b4d" providerId="ADAL" clId="{49408841-B2F4-4D1B-91E9-399D964EDA3B}" dt="2023-06-21T20:47:25.104" v="6476" actId="1076"/>
        <pc:sldMkLst>
          <pc:docMk/>
          <pc:sldMk cId="4027958348" sldId="328"/>
        </pc:sldMkLst>
        <pc:spChg chg="mod">
          <ac:chgData name="Jha, Aryan Ritwajeet" userId="2aad577e-539b-449b-83a6-8d411f484b4d" providerId="ADAL" clId="{49408841-B2F4-4D1B-91E9-399D964EDA3B}" dt="2023-06-21T20:42:31.690" v="6347" actId="20577"/>
          <ac:spMkLst>
            <pc:docMk/>
            <pc:sldMk cId="4027958348" sldId="328"/>
            <ac:spMk id="4" creationId="{66FA94DA-B1D5-F9D7-A3D6-CD79D713F9E1}"/>
          </ac:spMkLst>
        </pc:spChg>
        <pc:spChg chg="mod">
          <ac:chgData name="Jha, Aryan Ritwajeet" userId="2aad577e-539b-449b-83a6-8d411f484b4d" providerId="ADAL" clId="{49408841-B2F4-4D1B-91E9-399D964EDA3B}" dt="2023-06-21T20:47:25.104" v="6476" actId="1076"/>
          <ac:spMkLst>
            <pc:docMk/>
            <pc:sldMk cId="4027958348" sldId="328"/>
            <ac:spMk id="13" creationId="{F072F859-0B1C-A39C-1C2E-095A5562AFCB}"/>
          </ac:spMkLst>
        </pc:spChg>
        <pc:grpChg chg="del mod">
          <ac:chgData name="Jha, Aryan Ritwajeet" userId="2aad577e-539b-449b-83a6-8d411f484b4d" providerId="ADAL" clId="{49408841-B2F4-4D1B-91E9-399D964EDA3B}" dt="2023-06-21T20:38:24.081" v="5887" actId="478"/>
          <ac:grpSpMkLst>
            <pc:docMk/>
            <pc:sldMk cId="4027958348" sldId="328"/>
            <ac:grpSpMk id="20" creationId="{314A5FAE-F7CA-9678-D67D-1EB5B0F3840D}"/>
          </ac:grpSpMkLst>
        </pc:grpChg>
        <pc:picChg chg="add mod">
          <ac:chgData name="Jha, Aryan Ritwajeet" userId="2aad577e-539b-449b-83a6-8d411f484b4d" providerId="ADAL" clId="{49408841-B2F4-4D1B-91E9-399D964EDA3B}" dt="2023-06-21T20:38:41.210" v="5894" actId="208"/>
          <ac:picMkLst>
            <pc:docMk/>
            <pc:sldMk cId="4027958348" sldId="328"/>
            <ac:picMk id="5" creationId="{3FA0E0D4-C152-C354-27C7-D73C28C57105}"/>
          </ac:picMkLst>
        </pc:picChg>
        <pc:picChg chg="add mod">
          <ac:chgData name="Jha, Aryan Ritwajeet" userId="2aad577e-539b-449b-83a6-8d411f484b4d" providerId="ADAL" clId="{49408841-B2F4-4D1B-91E9-399D964EDA3B}" dt="2023-06-21T20:44:37.260" v="6361" actId="208"/>
          <ac:picMkLst>
            <pc:docMk/>
            <pc:sldMk cId="4027958348" sldId="328"/>
            <ac:picMk id="7" creationId="{C41100D4-9A83-7BBC-6CAD-11B13695F9A1}"/>
          </ac:picMkLst>
        </pc:picChg>
        <pc:picChg chg="add mod">
          <ac:chgData name="Jha, Aryan Ritwajeet" userId="2aad577e-539b-449b-83a6-8d411f484b4d" providerId="ADAL" clId="{49408841-B2F4-4D1B-91E9-399D964EDA3B}" dt="2023-06-21T20:46:54.172" v="6432" actId="208"/>
          <ac:picMkLst>
            <pc:docMk/>
            <pc:sldMk cId="4027958348" sldId="328"/>
            <ac:picMk id="9" creationId="{9515B024-D5F8-2A4E-01FB-032F845D56BE}"/>
          </ac:picMkLst>
        </pc:picChg>
      </pc:sldChg>
      <pc:sldChg chg="delSp add del mod ord">
        <pc:chgData name="Jha, Aryan Ritwajeet" userId="2aad577e-539b-449b-83a6-8d411f484b4d" providerId="ADAL" clId="{49408841-B2F4-4D1B-91E9-399D964EDA3B}" dt="2023-06-21T20:48:16.030" v="6481" actId="47"/>
        <pc:sldMkLst>
          <pc:docMk/>
          <pc:sldMk cId="2810301015" sldId="329"/>
        </pc:sldMkLst>
        <pc:grpChg chg="del">
          <ac:chgData name="Jha, Aryan Ritwajeet" userId="2aad577e-539b-449b-83a6-8d411f484b4d" providerId="ADAL" clId="{49408841-B2F4-4D1B-91E9-399D964EDA3B}" dt="2023-06-21T20:47:40.370" v="6480" actId="478"/>
          <ac:grpSpMkLst>
            <pc:docMk/>
            <pc:sldMk cId="2810301015" sldId="329"/>
            <ac:grpSpMk id="20" creationId="{314A5FAE-F7CA-9678-D67D-1EB5B0F3840D}"/>
          </ac:grpSpMkLst>
        </pc:grpChg>
      </pc:sldChg>
      <pc:sldChg chg="addSp delSp modSp add mod">
        <pc:chgData name="Jha, Aryan Ritwajeet" userId="2aad577e-539b-449b-83a6-8d411f484b4d" providerId="ADAL" clId="{49408841-B2F4-4D1B-91E9-399D964EDA3B}" dt="2023-06-21T20:58:12.412" v="6812" actId="20577"/>
        <pc:sldMkLst>
          <pc:docMk/>
          <pc:sldMk cId="3859479226" sldId="329"/>
        </pc:sldMkLst>
        <pc:spChg chg="mod">
          <ac:chgData name="Jha, Aryan Ritwajeet" userId="2aad577e-539b-449b-83a6-8d411f484b4d" providerId="ADAL" clId="{49408841-B2F4-4D1B-91E9-399D964EDA3B}" dt="2023-06-21T20:48:32.461" v="6506" actId="20577"/>
          <ac:spMkLst>
            <pc:docMk/>
            <pc:sldMk cId="3859479226" sldId="329"/>
            <ac:spMk id="4" creationId="{66FA94DA-B1D5-F9D7-A3D6-CD79D713F9E1}"/>
          </ac:spMkLst>
        </pc:spChg>
        <pc:spChg chg="mod">
          <ac:chgData name="Jha, Aryan Ritwajeet" userId="2aad577e-539b-449b-83a6-8d411f484b4d" providerId="ADAL" clId="{49408841-B2F4-4D1B-91E9-399D964EDA3B}" dt="2023-06-21T20:58:12.412" v="6812" actId="20577"/>
          <ac:spMkLst>
            <pc:docMk/>
            <pc:sldMk cId="3859479226" sldId="329"/>
            <ac:spMk id="13" creationId="{F072F859-0B1C-A39C-1C2E-095A5562AFCB}"/>
          </ac:spMkLst>
        </pc:spChg>
        <pc:picChg chg="add mod">
          <ac:chgData name="Jha, Aryan Ritwajeet" userId="2aad577e-539b-449b-83a6-8d411f484b4d" providerId="ADAL" clId="{49408841-B2F4-4D1B-91E9-399D964EDA3B}" dt="2023-06-21T20:54:27.940" v="6631" actId="1076"/>
          <ac:picMkLst>
            <pc:docMk/>
            <pc:sldMk cId="3859479226" sldId="329"/>
            <ac:picMk id="6" creationId="{00EF6843-4409-CCAB-BA26-A970B805E5EF}"/>
          </ac:picMkLst>
        </pc:picChg>
        <pc:picChg chg="del">
          <ac:chgData name="Jha, Aryan Ritwajeet" userId="2aad577e-539b-449b-83a6-8d411f484b4d" providerId="ADAL" clId="{49408841-B2F4-4D1B-91E9-399D964EDA3B}" dt="2023-06-21T20:48:48.031" v="6508" actId="478"/>
          <ac:picMkLst>
            <pc:docMk/>
            <pc:sldMk cId="3859479226" sldId="329"/>
            <ac:picMk id="7" creationId="{C41100D4-9A83-7BBC-6CAD-11B13695F9A1}"/>
          </ac:picMkLst>
        </pc:picChg>
        <pc:picChg chg="del mod">
          <ac:chgData name="Jha, Aryan Ritwajeet" userId="2aad577e-539b-449b-83a6-8d411f484b4d" providerId="ADAL" clId="{49408841-B2F4-4D1B-91E9-399D964EDA3B}" dt="2023-06-21T20:54:48.731" v="6634" actId="478"/>
          <ac:picMkLst>
            <pc:docMk/>
            <pc:sldMk cId="3859479226" sldId="329"/>
            <ac:picMk id="9" creationId="{9515B024-D5F8-2A4E-01FB-032F845D56BE}"/>
          </ac:picMkLst>
        </pc:picChg>
        <pc:picChg chg="add mod">
          <ac:chgData name="Jha, Aryan Ritwajeet" userId="2aad577e-539b-449b-83a6-8d411f484b4d" providerId="ADAL" clId="{49408841-B2F4-4D1B-91E9-399D964EDA3B}" dt="2023-06-21T20:55:15.662" v="6639" actId="208"/>
          <ac:picMkLst>
            <pc:docMk/>
            <pc:sldMk cId="3859479226" sldId="329"/>
            <ac:picMk id="10" creationId="{8352AA23-851E-6E61-A87C-BAB615101CDD}"/>
          </ac:picMkLst>
        </pc:picChg>
      </pc:sldChg>
      <pc:sldChg chg="addSp delSp modSp add mod">
        <pc:chgData name="Jha, Aryan Ritwajeet" userId="2aad577e-539b-449b-83a6-8d411f484b4d" providerId="ADAL" clId="{49408841-B2F4-4D1B-91E9-399D964EDA3B}" dt="2023-06-21T21:13:36.074" v="7655" actId="20577"/>
        <pc:sldMkLst>
          <pc:docMk/>
          <pc:sldMk cId="3525285966" sldId="330"/>
        </pc:sldMkLst>
        <pc:spChg chg="mod">
          <ac:chgData name="Jha, Aryan Ritwajeet" userId="2aad577e-539b-449b-83a6-8d411f484b4d" providerId="ADAL" clId="{49408841-B2F4-4D1B-91E9-399D964EDA3B}" dt="2023-06-21T21:13:36.074" v="7655" actId="20577"/>
          <ac:spMkLst>
            <pc:docMk/>
            <pc:sldMk cId="3525285966" sldId="330"/>
            <ac:spMk id="13" creationId="{F072F859-0B1C-A39C-1C2E-095A5562AFCB}"/>
          </ac:spMkLst>
        </pc:spChg>
        <pc:picChg chg="add mod">
          <ac:chgData name="Jha, Aryan Ritwajeet" userId="2aad577e-539b-449b-83a6-8d411f484b4d" providerId="ADAL" clId="{49408841-B2F4-4D1B-91E9-399D964EDA3B}" dt="2023-06-21T21:11:27.675" v="7349" actId="1076"/>
          <ac:picMkLst>
            <pc:docMk/>
            <pc:sldMk cId="3525285966" sldId="330"/>
            <ac:picMk id="6" creationId="{2BB56D82-7D69-F2C6-DDDE-74ACD4983558}"/>
          </ac:picMkLst>
        </pc:picChg>
        <pc:picChg chg="del">
          <ac:chgData name="Jha, Aryan Ritwajeet" userId="2aad577e-539b-449b-83a6-8d411f484b4d" providerId="ADAL" clId="{49408841-B2F4-4D1B-91E9-399D964EDA3B}" dt="2023-06-21T21:04:17.841" v="6821" actId="478"/>
          <ac:picMkLst>
            <pc:docMk/>
            <pc:sldMk cId="3525285966" sldId="330"/>
            <ac:picMk id="10" creationId="{A4CC240E-9085-8316-F5CC-D76B0BBC9865}"/>
          </ac:picMkLst>
        </pc:picChg>
      </pc:sldChg>
      <pc:sldChg chg="addSp delSp modSp add mod">
        <pc:chgData name="Jha, Aryan Ritwajeet" userId="2aad577e-539b-449b-83a6-8d411f484b4d" providerId="ADAL" clId="{49408841-B2F4-4D1B-91E9-399D964EDA3B}" dt="2023-06-21T21:22:54.275" v="7906" actId="20577"/>
        <pc:sldMkLst>
          <pc:docMk/>
          <pc:sldMk cId="2057863818" sldId="331"/>
        </pc:sldMkLst>
        <pc:spChg chg="mod">
          <ac:chgData name="Jha, Aryan Ritwajeet" userId="2aad577e-539b-449b-83a6-8d411f484b4d" providerId="ADAL" clId="{49408841-B2F4-4D1B-91E9-399D964EDA3B}" dt="2023-06-21T21:20:49.995" v="7738" actId="20577"/>
          <ac:spMkLst>
            <pc:docMk/>
            <pc:sldMk cId="2057863818" sldId="331"/>
            <ac:spMk id="4" creationId="{66FA94DA-B1D5-F9D7-A3D6-CD79D713F9E1}"/>
          </ac:spMkLst>
        </pc:spChg>
        <pc:spChg chg="mod">
          <ac:chgData name="Jha, Aryan Ritwajeet" userId="2aad577e-539b-449b-83a6-8d411f484b4d" providerId="ADAL" clId="{49408841-B2F4-4D1B-91E9-399D964EDA3B}" dt="2023-06-21T21:22:54.275" v="7906" actId="20577"/>
          <ac:spMkLst>
            <pc:docMk/>
            <pc:sldMk cId="2057863818" sldId="331"/>
            <ac:spMk id="13" creationId="{F072F859-0B1C-A39C-1C2E-095A5562AFCB}"/>
          </ac:spMkLst>
        </pc:spChg>
        <pc:picChg chg="add mod">
          <ac:chgData name="Jha, Aryan Ritwajeet" userId="2aad577e-539b-449b-83a6-8d411f484b4d" providerId="ADAL" clId="{49408841-B2F4-4D1B-91E9-399D964EDA3B}" dt="2023-06-21T21:21:26.325" v="7744" actId="208"/>
          <ac:picMkLst>
            <pc:docMk/>
            <pc:sldMk cId="2057863818" sldId="331"/>
            <ac:picMk id="5" creationId="{E5E46CC4-4DC5-777C-A4FC-5DC5384D3CE0}"/>
          </ac:picMkLst>
        </pc:picChg>
        <pc:picChg chg="del">
          <ac:chgData name="Jha, Aryan Ritwajeet" userId="2aad577e-539b-449b-83a6-8d411f484b4d" providerId="ADAL" clId="{49408841-B2F4-4D1B-91E9-399D964EDA3B}" dt="2023-06-21T21:20:54.795" v="7739" actId="478"/>
          <ac:picMkLst>
            <pc:docMk/>
            <pc:sldMk cId="2057863818" sldId="331"/>
            <ac:picMk id="8" creationId="{40DB476D-DC55-EE2A-A85E-3E8F3CA72567}"/>
          </ac:picMkLst>
        </pc:picChg>
      </pc:sldChg>
      <pc:sldChg chg="addSp modSp add mod">
        <pc:chgData name="Jha, Aryan Ritwajeet" userId="2aad577e-539b-449b-83a6-8d411f484b4d" providerId="ADAL" clId="{49408841-B2F4-4D1B-91E9-399D964EDA3B}" dt="2023-06-21T21:23:42.275" v="7913" actId="1076"/>
        <pc:sldMkLst>
          <pc:docMk/>
          <pc:sldMk cId="2734114033" sldId="332"/>
        </pc:sldMkLst>
        <pc:picChg chg="add mod">
          <ac:chgData name="Jha, Aryan Ritwajeet" userId="2aad577e-539b-449b-83a6-8d411f484b4d" providerId="ADAL" clId="{49408841-B2F4-4D1B-91E9-399D964EDA3B}" dt="2023-06-21T21:23:42.275" v="7913" actId="1076"/>
          <ac:picMkLst>
            <pc:docMk/>
            <pc:sldMk cId="2734114033" sldId="332"/>
            <ac:picMk id="5" creationId="{61A75226-E70A-E161-4383-9FF0578990E4}"/>
          </ac:picMkLst>
        </pc:picChg>
        <pc:picChg chg="mod">
          <ac:chgData name="Jha, Aryan Ritwajeet" userId="2aad577e-539b-449b-83a6-8d411f484b4d" providerId="ADAL" clId="{49408841-B2F4-4D1B-91E9-399D964EDA3B}" dt="2023-06-21T21:23:36.725" v="7909" actId="1076"/>
          <ac:picMkLst>
            <pc:docMk/>
            <pc:sldMk cId="2734114033" sldId="332"/>
            <ac:picMk id="8" creationId="{40DB476D-DC55-EE2A-A85E-3E8F3CA72567}"/>
          </ac:picMkLst>
        </pc:picChg>
      </pc:sldChg>
      <pc:sldChg chg="addSp delSp modSp add mod">
        <pc:chgData name="Jha, Aryan Ritwajeet" userId="2aad577e-539b-449b-83a6-8d411f484b4d" providerId="ADAL" clId="{49408841-B2F4-4D1B-91E9-399D964EDA3B}" dt="2023-06-21T21:30:02.465" v="7959" actId="1076"/>
        <pc:sldMkLst>
          <pc:docMk/>
          <pc:sldMk cId="1019712569" sldId="333"/>
        </pc:sldMkLst>
        <pc:spChg chg="mod">
          <ac:chgData name="Jha, Aryan Ritwajeet" userId="2aad577e-539b-449b-83a6-8d411f484b4d" providerId="ADAL" clId="{49408841-B2F4-4D1B-91E9-399D964EDA3B}" dt="2023-06-21T21:28:06.503" v="7942" actId="20577"/>
          <ac:spMkLst>
            <pc:docMk/>
            <pc:sldMk cId="1019712569" sldId="333"/>
            <ac:spMk id="4" creationId="{66FA94DA-B1D5-F9D7-A3D6-CD79D713F9E1}"/>
          </ac:spMkLst>
        </pc:spChg>
        <pc:spChg chg="mod">
          <ac:chgData name="Jha, Aryan Ritwajeet" userId="2aad577e-539b-449b-83a6-8d411f484b4d" providerId="ADAL" clId="{49408841-B2F4-4D1B-91E9-399D964EDA3B}" dt="2023-06-21T21:29:10.746" v="7943" actId="20577"/>
          <ac:spMkLst>
            <pc:docMk/>
            <pc:sldMk cId="1019712569" sldId="333"/>
            <ac:spMk id="13" creationId="{F072F859-0B1C-A39C-1C2E-095A5562AFCB}"/>
          </ac:spMkLst>
        </pc:spChg>
        <pc:picChg chg="del">
          <ac:chgData name="Jha, Aryan Ritwajeet" userId="2aad577e-539b-449b-83a6-8d411f484b4d" providerId="ADAL" clId="{49408841-B2F4-4D1B-91E9-399D964EDA3B}" dt="2023-06-21T21:29:12.876" v="7945" actId="478"/>
          <ac:picMkLst>
            <pc:docMk/>
            <pc:sldMk cId="1019712569" sldId="333"/>
            <ac:picMk id="5" creationId="{61A75226-E70A-E161-4383-9FF0578990E4}"/>
          </ac:picMkLst>
        </pc:picChg>
        <pc:picChg chg="add mod">
          <ac:chgData name="Jha, Aryan Ritwajeet" userId="2aad577e-539b-449b-83a6-8d411f484b4d" providerId="ADAL" clId="{49408841-B2F4-4D1B-91E9-399D964EDA3B}" dt="2023-06-21T21:29:22.276" v="7951" actId="1076"/>
          <ac:picMkLst>
            <pc:docMk/>
            <pc:sldMk cId="1019712569" sldId="333"/>
            <ac:picMk id="6" creationId="{FCFE3460-55D5-B7F8-CFA4-58F109BAFA04}"/>
          </ac:picMkLst>
        </pc:picChg>
        <pc:picChg chg="del">
          <ac:chgData name="Jha, Aryan Ritwajeet" userId="2aad577e-539b-449b-83a6-8d411f484b4d" providerId="ADAL" clId="{49408841-B2F4-4D1B-91E9-399D964EDA3B}" dt="2023-06-21T21:29:12.110" v="7944" actId="478"/>
          <ac:picMkLst>
            <pc:docMk/>
            <pc:sldMk cId="1019712569" sldId="333"/>
            <ac:picMk id="8" creationId="{40DB476D-DC55-EE2A-A85E-3E8F3CA72567}"/>
          </ac:picMkLst>
        </pc:picChg>
        <pc:picChg chg="add mod">
          <ac:chgData name="Jha, Aryan Ritwajeet" userId="2aad577e-539b-449b-83a6-8d411f484b4d" providerId="ADAL" clId="{49408841-B2F4-4D1B-91E9-399D964EDA3B}" dt="2023-06-21T21:29:40.430" v="7955" actId="1076"/>
          <ac:picMkLst>
            <pc:docMk/>
            <pc:sldMk cId="1019712569" sldId="333"/>
            <ac:picMk id="9" creationId="{A127E5E3-F227-5DF1-2CB0-5575459A31EE}"/>
          </ac:picMkLst>
        </pc:picChg>
        <pc:picChg chg="add mod">
          <ac:chgData name="Jha, Aryan Ritwajeet" userId="2aad577e-539b-449b-83a6-8d411f484b4d" providerId="ADAL" clId="{49408841-B2F4-4D1B-91E9-399D964EDA3B}" dt="2023-06-21T21:30:02.465" v="7959" actId="1076"/>
          <ac:picMkLst>
            <pc:docMk/>
            <pc:sldMk cId="1019712569" sldId="333"/>
            <ac:picMk id="11" creationId="{76CC82B2-AA02-1122-5C32-80A9BA519D55}"/>
          </ac:picMkLst>
        </pc:picChg>
      </pc:sldChg>
      <pc:sldChg chg="addSp delSp modSp add mod">
        <pc:chgData name="Jha, Aryan Ritwajeet" userId="2aad577e-539b-449b-83a6-8d411f484b4d" providerId="ADAL" clId="{49408841-B2F4-4D1B-91E9-399D964EDA3B}" dt="2023-06-21T21:32:01.942" v="8085" actId="1076"/>
        <pc:sldMkLst>
          <pc:docMk/>
          <pc:sldMk cId="327558015" sldId="334"/>
        </pc:sldMkLst>
        <pc:spChg chg="mod">
          <ac:chgData name="Jha, Aryan Ritwajeet" userId="2aad577e-539b-449b-83a6-8d411f484b4d" providerId="ADAL" clId="{49408841-B2F4-4D1B-91E9-399D964EDA3B}" dt="2023-06-21T21:32:01.942" v="8085" actId="1076"/>
          <ac:spMkLst>
            <pc:docMk/>
            <pc:sldMk cId="327558015" sldId="334"/>
            <ac:spMk id="13" creationId="{F072F859-0B1C-A39C-1C2E-095A5562AFCB}"/>
          </ac:spMkLst>
        </pc:spChg>
        <pc:picChg chg="add mod">
          <ac:chgData name="Jha, Aryan Ritwajeet" userId="2aad577e-539b-449b-83a6-8d411f484b4d" providerId="ADAL" clId="{49408841-B2F4-4D1B-91E9-399D964EDA3B}" dt="2023-06-21T21:31:04.105" v="7971" actId="1076"/>
          <ac:picMkLst>
            <pc:docMk/>
            <pc:sldMk cId="327558015" sldId="334"/>
            <ac:picMk id="5" creationId="{89A037DE-6C79-94EE-E4A6-1FB33AF49C26}"/>
          </ac:picMkLst>
        </pc:picChg>
        <pc:picChg chg="mod">
          <ac:chgData name="Jha, Aryan Ritwajeet" userId="2aad577e-539b-449b-83a6-8d411f484b4d" providerId="ADAL" clId="{49408841-B2F4-4D1B-91E9-399D964EDA3B}" dt="2023-06-21T21:31:03.363" v="7970" actId="1076"/>
          <ac:picMkLst>
            <pc:docMk/>
            <pc:sldMk cId="327558015" sldId="334"/>
            <ac:picMk id="6" creationId="{FCFE3460-55D5-B7F8-CFA4-58F109BAFA04}"/>
          </ac:picMkLst>
        </pc:picChg>
        <pc:picChg chg="del">
          <ac:chgData name="Jha, Aryan Ritwajeet" userId="2aad577e-539b-449b-83a6-8d411f484b4d" providerId="ADAL" clId="{49408841-B2F4-4D1B-91E9-399D964EDA3B}" dt="2023-06-21T21:30:43.810" v="7962" actId="478"/>
          <ac:picMkLst>
            <pc:docMk/>
            <pc:sldMk cId="327558015" sldId="334"/>
            <ac:picMk id="9" creationId="{A127E5E3-F227-5DF1-2CB0-5575459A31EE}"/>
          </ac:picMkLst>
        </pc:picChg>
        <pc:picChg chg="del">
          <ac:chgData name="Jha, Aryan Ritwajeet" userId="2aad577e-539b-449b-83a6-8d411f484b4d" providerId="ADAL" clId="{49408841-B2F4-4D1B-91E9-399D964EDA3B}" dt="2023-06-21T21:30:42.676" v="7961" actId="478"/>
          <ac:picMkLst>
            <pc:docMk/>
            <pc:sldMk cId="327558015" sldId="334"/>
            <ac:picMk id="11" creationId="{76CC82B2-AA02-1122-5C32-80A9BA519D55}"/>
          </ac:picMkLst>
        </pc:picChg>
      </pc:sldChg>
      <pc:sldChg chg="addSp delSp modSp new mod setBg">
        <pc:chgData name="Jha, Aryan Ritwajeet" userId="2aad577e-539b-449b-83a6-8d411f484b4d" providerId="ADAL" clId="{49408841-B2F4-4D1B-91E9-399D964EDA3B}" dt="2023-07-12T20:35:57.180" v="12127" actId="1582"/>
        <pc:sldMkLst>
          <pc:docMk/>
          <pc:sldMk cId="2561648844" sldId="335"/>
        </pc:sldMkLst>
        <pc:spChg chg="mod">
          <ac:chgData name="Jha, Aryan Ritwajeet" userId="2aad577e-539b-449b-83a6-8d411f484b4d" providerId="ADAL" clId="{49408841-B2F4-4D1B-91E9-399D964EDA3B}" dt="2023-07-12T00:21:54.914" v="8161" actId="26606"/>
          <ac:spMkLst>
            <pc:docMk/>
            <pc:sldMk cId="2561648844" sldId="335"/>
            <ac:spMk id="2" creationId="{49B468E6-F4DA-5542-6098-733916110612}"/>
          </ac:spMkLst>
        </pc:spChg>
        <pc:spChg chg="del mod">
          <ac:chgData name="Jha, Aryan Ritwajeet" userId="2aad577e-539b-449b-83a6-8d411f484b4d" providerId="ADAL" clId="{49408841-B2F4-4D1B-91E9-399D964EDA3B}" dt="2023-07-12T00:20:29.056" v="8136" actId="26606"/>
          <ac:spMkLst>
            <pc:docMk/>
            <pc:sldMk cId="2561648844" sldId="335"/>
            <ac:spMk id="3" creationId="{90334E25-18D2-3656-10BC-41589A34970B}"/>
          </ac:spMkLst>
        </pc:spChg>
        <pc:spChg chg="add mod">
          <ac:chgData name="Jha, Aryan Ritwajeet" userId="2aad577e-539b-449b-83a6-8d411f484b4d" providerId="ADAL" clId="{49408841-B2F4-4D1B-91E9-399D964EDA3B}" dt="2023-07-12T00:30:28.324" v="8397" actId="208"/>
          <ac:spMkLst>
            <pc:docMk/>
            <pc:sldMk cId="2561648844" sldId="335"/>
            <ac:spMk id="6" creationId="{993D0E55-28C8-C62B-315A-A76FE2FD6449}"/>
          </ac:spMkLst>
        </pc:spChg>
        <pc:spChg chg="add mod">
          <ac:chgData name="Jha, Aryan Ritwajeet" userId="2aad577e-539b-449b-83a6-8d411f484b4d" providerId="ADAL" clId="{49408841-B2F4-4D1B-91E9-399D964EDA3B}" dt="2023-07-12T20:35:37.340" v="12124" actId="208"/>
          <ac:spMkLst>
            <pc:docMk/>
            <pc:sldMk cId="2561648844" sldId="335"/>
            <ac:spMk id="7" creationId="{CB0BE568-20E3-ADDA-1F9A-AED85BF2ED2A}"/>
          </ac:spMkLst>
        </pc:spChg>
        <pc:spChg chg="add del">
          <ac:chgData name="Jha, Aryan Ritwajeet" userId="2aad577e-539b-449b-83a6-8d411f484b4d" providerId="ADAL" clId="{49408841-B2F4-4D1B-91E9-399D964EDA3B}" dt="2023-07-12T00:20:46.103" v="8145" actId="26606"/>
          <ac:spMkLst>
            <pc:docMk/>
            <pc:sldMk cId="2561648844" sldId="335"/>
            <ac:spMk id="10" creationId="{D4771268-CB57-404A-9271-370EB28F6090}"/>
          </ac:spMkLst>
        </pc:spChg>
        <pc:spChg chg="add del">
          <ac:chgData name="Jha, Aryan Ritwajeet" userId="2aad577e-539b-449b-83a6-8d411f484b4d" providerId="ADAL" clId="{49408841-B2F4-4D1B-91E9-399D964EDA3B}" dt="2023-07-12T00:20:44.633" v="8142" actId="26606"/>
          <ac:spMkLst>
            <pc:docMk/>
            <pc:sldMk cId="2561648844" sldId="335"/>
            <ac:spMk id="15" creationId="{1A95671B-3CC6-4792-9114-B74FAEA224E6}"/>
          </ac:spMkLst>
        </pc:spChg>
        <pc:spChg chg="add del">
          <ac:chgData name="Jha, Aryan Ritwajeet" userId="2aad577e-539b-449b-83a6-8d411f484b4d" providerId="ADAL" clId="{49408841-B2F4-4D1B-91E9-399D964EDA3B}" dt="2023-07-12T00:20:46.094" v="8144" actId="26606"/>
          <ac:spMkLst>
            <pc:docMk/>
            <pc:sldMk cId="2561648844" sldId="335"/>
            <ac:spMk id="17" creationId="{535742DD-1B16-4E9D-B715-0D74B4574A68}"/>
          </ac:spMkLst>
        </pc:spChg>
        <pc:spChg chg="add del">
          <ac:chgData name="Jha, Aryan Ritwajeet" userId="2aad577e-539b-449b-83a6-8d411f484b4d" providerId="ADAL" clId="{49408841-B2F4-4D1B-91E9-399D964EDA3B}" dt="2023-07-12T00:20:46.094" v="8144" actId="26606"/>
          <ac:spMkLst>
            <pc:docMk/>
            <pc:sldMk cId="2561648844" sldId="335"/>
            <ac:spMk id="18" creationId="{A8908DB7-C3A6-4FCB-9820-CEE02B398C4A}"/>
          </ac:spMkLst>
        </pc:spChg>
        <pc:spChg chg="add del">
          <ac:chgData name="Jha, Aryan Ritwajeet" userId="2aad577e-539b-449b-83a6-8d411f484b4d" providerId="ADAL" clId="{49408841-B2F4-4D1B-91E9-399D964EDA3B}" dt="2023-07-12T00:21:54.914" v="8161" actId="26606"/>
          <ac:spMkLst>
            <pc:docMk/>
            <pc:sldMk cId="2561648844" sldId="335"/>
            <ac:spMk id="19" creationId="{441CF7D6-A660-431A-B0BB-140A0D5556B6}"/>
          </ac:spMkLst>
        </pc:spChg>
        <pc:spChg chg="add del">
          <ac:chgData name="Jha, Aryan Ritwajeet" userId="2aad577e-539b-449b-83a6-8d411f484b4d" providerId="ADAL" clId="{49408841-B2F4-4D1B-91E9-399D964EDA3B}" dt="2023-07-12T00:21:54.914" v="8161" actId="26606"/>
          <ac:spMkLst>
            <pc:docMk/>
            <pc:sldMk cId="2561648844" sldId="335"/>
            <ac:spMk id="20" creationId="{2550BE34-C2B8-49B8-8519-67A8CAD51AE9}"/>
          </ac:spMkLst>
        </pc:spChg>
        <pc:spChg chg="add del">
          <ac:chgData name="Jha, Aryan Ritwajeet" userId="2aad577e-539b-449b-83a6-8d411f484b4d" providerId="ADAL" clId="{49408841-B2F4-4D1B-91E9-399D964EDA3B}" dt="2023-07-12T00:21:54.914" v="8161" actId="26606"/>
          <ac:spMkLst>
            <pc:docMk/>
            <pc:sldMk cId="2561648844" sldId="335"/>
            <ac:spMk id="21" creationId="{0570A85B-3810-4F95-97B0-CBF4CCDB381C}"/>
          </ac:spMkLst>
        </pc:spChg>
        <pc:spChg chg="add del">
          <ac:chgData name="Jha, Aryan Ritwajeet" userId="2aad577e-539b-449b-83a6-8d411f484b4d" providerId="ADAL" clId="{49408841-B2F4-4D1B-91E9-399D964EDA3B}" dt="2023-07-12T00:21:54.914" v="8161" actId="26606"/>
          <ac:spMkLst>
            <pc:docMk/>
            <pc:sldMk cId="2561648844" sldId="335"/>
            <ac:spMk id="22" creationId="{A7457DD9-5A45-400A-AB4B-4B4EDECA25F1}"/>
          </ac:spMkLst>
        </pc:spChg>
        <pc:spChg chg="add mod">
          <ac:chgData name="Jha, Aryan Ritwajeet" userId="2aad577e-539b-449b-83a6-8d411f484b4d" providerId="ADAL" clId="{49408841-B2F4-4D1B-91E9-399D964EDA3B}" dt="2023-07-12T00:34:19.344" v="8526" actId="208"/>
          <ac:spMkLst>
            <pc:docMk/>
            <pc:sldMk cId="2561648844" sldId="335"/>
            <ac:spMk id="25" creationId="{1A57F294-7580-E8B9-8064-D8070CE825A5}"/>
          </ac:spMkLst>
        </pc:spChg>
        <pc:spChg chg="add mod ord">
          <ac:chgData name="Jha, Aryan Ritwajeet" userId="2aad577e-539b-449b-83a6-8d411f484b4d" providerId="ADAL" clId="{49408841-B2F4-4D1B-91E9-399D964EDA3B}" dt="2023-07-12T00:34:16.914" v="8525" actId="208"/>
          <ac:spMkLst>
            <pc:docMk/>
            <pc:sldMk cId="2561648844" sldId="335"/>
            <ac:spMk id="26" creationId="{2B175FD5-A62E-C570-61F2-BC1FF7BCAAF8}"/>
          </ac:spMkLst>
        </pc:spChg>
        <pc:spChg chg="add del">
          <ac:chgData name="Jha, Aryan Ritwajeet" userId="2aad577e-539b-449b-83a6-8d411f484b4d" providerId="ADAL" clId="{49408841-B2F4-4D1B-91E9-399D964EDA3B}" dt="2023-07-12T00:21:47.828" v="8148" actId="26606"/>
          <ac:spMkLst>
            <pc:docMk/>
            <pc:sldMk cId="2561648844" sldId="335"/>
            <ac:spMk id="27" creationId="{2550BE34-C2B8-49B8-8519-67A8CAD51AE9}"/>
          </ac:spMkLst>
        </pc:spChg>
        <pc:spChg chg="add del">
          <ac:chgData name="Jha, Aryan Ritwajeet" userId="2aad577e-539b-449b-83a6-8d411f484b4d" providerId="ADAL" clId="{49408841-B2F4-4D1B-91E9-399D964EDA3B}" dt="2023-07-12T00:21:47.828" v="8148" actId="26606"/>
          <ac:spMkLst>
            <pc:docMk/>
            <pc:sldMk cId="2561648844" sldId="335"/>
            <ac:spMk id="29" creationId="{A7457DD9-5A45-400A-AB4B-4B4EDECA25F1}"/>
          </ac:spMkLst>
        </pc:spChg>
        <pc:spChg chg="add del">
          <ac:chgData name="Jha, Aryan Ritwajeet" userId="2aad577e-539b-449b-83a6-8d411f484b4d" providerId="ADAL" clId="{49408841-B2F4-4D1B-91E9-399D964EDA3B}" dt="2023-07-12T00:21:47.828" v="8148" actId="26606"/>
          <ac:spMkLst>
            <pc:docMk/>
            <pc:sldMk cId="2561648844" sldId="335"/>
            <ac:spMk id="31" creationId="{441CF7D6-A660-431A-B0BB-140A0D5556B6}"/>
          </ac:spMkLst>
        </pc:spChg>
        <pc:spChg chg="add mod">
          <ac:chgData name="Jha, Aryan Ritwajeet" userId="2aad577e-539b-449b-83a6-8d411f484b4d" providerId="ADAL" clId="{49408841-B2F4-4D1B-91E9-399D964EDA3B}" dt="2023-07-12T00:30:23.604" v="8396" actId="1582"/>
          <ac:spMkLst>
            <pc:docMk/>
            <pc:sldMk cId="2561648844" sldId="335"/>
            <ac:spMk id="32" creationId="{3D4C88DF-9C82-3CE8-8DBB-5D3BC012F956}"/>
          </ac:spMkLst>
        </pc:spChg>
        <pc:spChg chg="add del">
          <ac:chgData name="Jha, Aryan Ritwajeet" userId="2aad577e-539b-449b-83a6-8d411f484b4d" providerId="ADAL" clId="{49408841-B2F4-4D1B-91E9-399D964EDA3B}" dt="2023-07-12T00:21:47.828" v="8148" actId="26606"/>
          <ac:spMkLst>
            <pc:docMk/>
            <pc:sldMk cId="2561648844" sldId="335"/>
            <ac:spMk id="33" creationId="{0570A85B-3810-4F95-97B0-CBF4CCDB381C}"/>
          </ac:spMkLst>
        </pc:spChg>
        <pc:spChg chg="add del">
          <ac:chgData name="Jha, Aryan Ritwajeet" userId="2aad577e-539b-449b-83a6-8d411f484b4d" providerId="ADAL" clId="{49408841-B2F4-4D1B-91E9-399D964EDA3B}" dt="2023-07-12T00:21:49.001" v="8150" actId="26606"/>
          <ac:spMkLst>
            <pc:docMk/>
            <pc:sldMk cId="2561648844" sldId="335"/>
            <ac:spMk id="35" creationId="{1A95671B-3CC6-4792-9114-B74FAEA224E6}"/>
          </ac:spMkLst>
        </pc:spChg>
        <pc:spChg chg="add del">
          <ac:chgData name="Jha, Aryan Ritwajeet" userId="2aad577e-539b-449b-83a6-8d411f484b4d" providerId="ADAL" clId="{49408841-B2F4-4D1B-91E9-399D964EDA3B}" dt="2023-07-12T00:21:49.706" v="8152" actId="26606"/>
          <ac:spMkLst>
            <pc:docMk/>
            <pc:sldMk cId="2561648844" sldId="335"/>
            <ac:spMk id="37" creationId="{2B97F24A-32CE-4C1C-A50D-3016B394DCFB}"/>
          </ac:spMkLst>
        </pc:spChg>
        <pc:spChg chg="add del">
          <ac:chgData name="Jha, Aryan Ritwajeet" userId="2aad577e-539b-449b-83a6-8d411f484b4d" providerId="ADAL" clId="{49408841-B2F4-4D1B-91E9-399D964EDA3B}" dt="2023-07-12T00:21:49.706" v="8152" actId="26606"/>
          <ac:spMkLst>
            <pc:docMk/>
            <pc:sldMk cId="2561648844" sldId="335"/>
            <ac:spMk id="38" creationId="{CD8B4F24-440B-49E9-B85D-733523DC064B}"/>
          </ac:spMkLst>
        </pc:spChg>
        <pc:spChg chg="add del">
          <ac:chgData name="Jha, Aryan Ritwajeet" userId="2aad577e-539b-449b-83a6-8d411f484b4d" providerId="ADAL" clId="{49408841-B2F4-4D1B-91E9-399D964EDA3B}" dt="2023-07-12T00:21:50.494" v="8154" actId="26606"/>
          <ac:spMkLst>
            <pc:docMk/>
            <pc:sldMk cId="2561648844" sldId="335"/>
            <ac:spMk id="40" creationId="{32AEEBC8-9D30-42EF-95F2-386C2653FBF0}"/>
          </ac:spMkLst>
        </pc:spChg>
        <pc:spChg chg="add del">
          <ac:chgData name="Jha, Aryan Ritwajeet" userId="2aad577e-539b-449b-83a6-8d411f484b4d" providerId="ADAL" clId="{49408841-B2F4-4D1B-91E9-399D964EDA3B}" dt="2023-07-12T00:21:50.494" v="8154" actId="26606"/>
          <ac:spMkLst>
            <pc:docMk/>
            <pc:sldMk cId="2561648844" sldId="335"/>
            <ac:spMk id="41" creationId="{3529E97A-97C3-40EA-8A04-5C02398D568F}"/>
          </ac:spMkLst>
        </pc:spChg>
        <pc:spChg chg="add del">
          <ac:chgData name="Jha, Aryan Ritwajeet" userId="2aad577e-539b-449b-83a6-8d411f484b4d" providerId="ADAL" clId="{49408841-B2F4-4D1B-91E9-399D964EDA3B}" dt="2023-07-12T00:21:50.494" v="8154" actId="26606"/>
          <ac:spMkLst>
            <pc:docMk/>
            <pc:sldMk cId="2561648844" sldId="335"/>
            <ac:spMk id="42" creationId="{59FA8C2E-A5A7-4490-927A-7CD58343EDBB}"/>
          </ac:spMkLst>
        </pc:spChg>
        <pc:spChg chg="add del">
          <ac:chgData name="Jha, Aryan Ritwajeet" userId="2aad577e-539b-449b-83a6-8d411f484b4d" providerId="ADAL" clId="{49408841-B2F4-4D1B-91E9-399D964EDA3B}" dt="2023-07-12T00:21:51.324" v="8156" actId="26606"/>
          <ac:spMkLst>
            <pc:docMk/>
            <pc:sldMk cId="2561648844" sldId="335"/>
            <ac:spMk id="44" creationId="{32AEEBC8-9D30-42EF-95F2-386C2653FBF0}"/>
          </ac:spMkLst>
        </pc:spChg>
        <pc:spChg chg="add del">
          <ac:chgData name="Jha, Aryan Ritwajeet" userId="2aad577e-539b-449b-83a6-8d411f484b4d" providerId="ADAL" clId="{49408841-B2F4-4D1B-91E9-399D964EDA3B}" dt="2023-07-12T00:21:51.324" v="8156" actId="26606"/>
          <ac:spMkLst>
            <pc:docMk/>
            <pc:sldMk cId="2561648844" sldId="335"/>
            <ac:spMk id="45" creationId="{2E92FA66-67D7-4CB4-94D3-E643A9AD4757}"/>
          </ac:spMkLst>
        </pc:spChg>
        <pc:spChg chg="add del">
          <ac:chgData name="Jha, Aryan Ritwajeet" userId="2aad577e-539b-449b-83a6-8d411f484b4d" providerId="ADAL" clId="{49408841-B2F4-4D1B-91E9-399D964EDA3B}" dt="2023-07-12T00:21:51.964" v="8158" actId="26606"/>
          <ac:spMkLst>
            <pc:docMk/>
            <pc:sldMk cId="2561648844" sldId="335"/>
            <ac:spMk id="47" creationId="{2B97F24A-32CE-4C1C-A50D-3016B394DCFB}"/>
          </ac:spMkLst>
        </pc:spChg>
        <pc:spChg chg="add del">
          <ac:chgData name="Jha, Aryan Ritwajeet" userId="2aad577e-539b-449b-83a6-8d411f484b4d" providerId="ADAL" clId="{49408841-B2F4-4D1B-91E9-399D964EDA3B}" dt="2023-07-12T00:21:51.964" v="8158" actId="26606"/>
          <ac:spMkLst>
            <pc:docMk/>
            <pc:sldMk cId="2561648844" sldId="335"/>
            <ac:spMk id="48" creationId="{CD8B4F24-440B-49E9-B85D-733523DC064B}"/>
          </ac:spMkLst>
        </pc:spChg>
        <pc:spChg chg="add del">
          <ac:chgData name="Jha, Aryan Ritwajeet" userId="2aad577e-539b-449b-83a6-8d411f484b4d" providerId="ADAL" clId="{49408841-B2F4-4D1B-91E9-399D964EDA3B}" dt="2023-07-12T00:21:54.904" v="8160" actId="26606"/>
          <ac:spMkLst>
            <pc:docMk/>
            <pc:sldMk cId="2561648844" sldId="335"/>
            <ac:spMk id="50" creationId="{32AEEBC8-9D30-42EF-95F2-386C2653FBF0}"/>
          </ac:spMkLst>
        </pc:spChg>
        <pc:spChg chg="add del">
          <ac:chgData name="Jha, Aryan Ritwajeet" userId="2aad577e-539b-449b-83a6-8d411f484b4d" providerId="ADAL" clId="{49408841-B2F4-4D1B-91E9-399D964EDA3B}" dt="2023-07-12T00:21:54.904" v="8160" actId="26606"/>
          <ac:spMkLst>
            <pc:docMk/>
            <pc:sldMk cId="2561648844" sldId="335"/>
            <ac:spMk id="51" creationId="{3529E97A-97C3-40EA-8A04-5C02398D568F}"/>
          </ac:spMkLst>
        </pc:spChg>
        <pc:spChg chg="add del">
          <ac:chgData name="Jha, Aryan Ritwajeet" userId="2aad577e-539b-449b-83a6-8d411f484b4d" providerId="ADAL" clId="{49408841-B2F4-4D1B-91E9-399D964EDA3B}" dt="2023-07-12T00:21:54.904" v="8160" actId="26606"/>
          <ac:spMkLst>
            <pc:docMk/>
            <pc:sldMk cId="2561648844" sldId="335"/>
            <ac:spMk id="52" creationId="{59FA8C2E-A5A7-4490-927A-7CD58343EDBB}"/>
          </ac:spMkLst>
        </pc:spChg>
        <pc:spChg chg="add">
          <ac:chgData name="Jha, Aryan Ritwajeet" userId="2aad577e-539b-449b-83a6-8d411f484b4d" providerId="ADAL" clId="{49408841-B2F4-4D1B-91E9-399D964EDA3B}" dt="2023-07-12T00:21:54.914" v="8161" actId="26606"/>
          <ac:spMkLst>
            <pc:docMk/>
            <pc:sldMk cId="2561648844" sldId="335"/>
            <ac:spMk id="54" creationId="{2B97F24A-32CE-4C1C-A50D-3016B394DCFB}"/>
          </ac:spMkLst>
        </pc:spChg>
        <pc:spChg chg="add">
          <ac:chgData name="Jha, Aryan Ritwajeet" userId="2aad577e-539b-449b-83a6-8d411f484b4d" providerId="ADAL" clId="{49408841-B2F4-4D1B-91E9-399D964EDA3B}" dt="2023-07-12T00:21:54.914" v="8161" actId="26606"/>
          <ac:spMkLst>
            <pc:docMk/>
            <pc:sldMk cId="2561648844" sldId="335"/>
            <ac:spMk id="55" creationId="{CD8B4F24-440B-49E9-B85D-733523DC064B}"/>
          </ac:spMkLst>
        </pc:spChg>
        <pc:grpChg chg="add mod">
          <ac:chgData name="Jha, Aryan Ritwajeet" userId="2aad577e-539b-449b-83a6-8d411f484b4d" providerId="ADAL" clId="{49408841-B2F4-4D1B-91E9-399D964EDA3B}" dt="2023-07-12T18:44:07.110" v="9514" actId="1076"/>
          <ac:grpSpMkLst>
            <pc:docMk/>
            <pc:sldMk cId="2561648844" sldId="335"/>
            <ac:grpSpMk id="12" creationId="{00080FB3-8F3E-85E6-6C64-7E5AF8580A58}"/>
          </ac:grpSpMkLst>
        </pc:grpChg>
        <pc:picChg chg="add mod ord">
          <ac:chgData name="Jha, Aryan Ritwajeet" userId="2aad577e-539b-449b-83a6-8d411f484b4d" providerId="ADAL" clId="{49408841-B2F4-4D1B-91E9-399D964EDA3B}" dt="2023-07-12T00:30:35.394" v="8398" actId="208"/>
          <ac:picMkLst>
            <pc:docMk/>
            <pc:sldMk cId="2561648844" sldId="335"/>
            <ac:picMk id="5" creationId="{01D6C29C-2370-F074-8EE0-F030C00C7742}"/>
          </ac:picMkLst>
        </pc:picChg>
        <pc:picChg chg="add mod">
          <ac:chgData name="Jha, Aryan Ritwajeet" userId="2aad577e-539b-449b-83a6-8d411f484b4d" providerId="ADAL" clId="{49408841-B2F4-4D1B-91E9-399D964EDA3B}" dt="2023-07-12T00:30:35.394" v="8398" actId="208"/>
          <ac:picMkLst>
            <pc:docMk/>
            <pc:sldMk cId="2561648844" sldId="335"/>
            <ac:picMk id="8" creationId="{E0CC8BCD-36D7-9463-8D20-7DDECB49B318}"/>
          </ac:picMkLst>
        </pc:picChg>
        <pc:picChg chg="add mod">
          <ac:chgData name="Jha, Aryan Ritwajeet" userId="2aad577e-539b-449b-83a6-8d411f484b4d" providerId="ADAL" clId="{49408841-B2F4-4D1B-91E9-399D964EDA3B}" dt="2023-07-12T00:30:35.394" v="8398" actId="208"/>
          <ac:picMkLst>
            <pc:docMk/>
            <pc:sldMk cId="2561648844" sldId="335"/>
            <ac:picMk id="11" creationId="{0C7878BD-3FED-2ABF-45F3-7E306609AB46}"/>
          </ac:picMkLst>
        </pc:picChg>
        <pc:picChg chg="add mod">
          <ac:chgData name="Jha, Aryan Ritwajeet" userId="2aad577e-539b-449b-83a6-8d411f484b4d" providerId="ADAL" clId="{49408841-B2F4-4D1B-91E9-399D964EDA3B}" dt="2023-07-12T00:30:35.394" v="8398" actId="208"/>
          <ac:picMkLst>
            <pc:docMk/>
            <pc:sldMk cId="2561648844" sldId="335"/>
            <ac:picMk id="14" creationId="{CF9E4F23-9671-5259-EB67-9169DDE690EA}"/>
          </ac:picMkLst>
        </pc:picChg>
        <pc:cxnChg chg="add mod">
          <ac:chgData name="Jha, Aryan Ritwajeet" userId="2aad577e-539b-449b-83a6-8d411f484b4d" providerId="ADAL" clId="{49408841-B2F4-4D1B-91E9-399D964EDA3B}" dt="2023-07-12T20:35:57.180" v="12127" actId="1582"/>
          <ac:cxnSpMkLst>
            <pc:docMk/>
            <pc:sldMk cId="2561648844" sldId="335"/>
            <ac:cxnSpMk id="4" creationId="{28D27B5F-247E-3B38-7949-23BF152C27B3}"/>
          </ac:cxnSpMkLst>
        </pc:cxnChg>
        <pc:cxnChg chg="add del">
          <ac:chgData name="Jha, Aryan Ritwajeet" userId="2aad577e-539b-449b-83a6-8d411f484b4d" providerId="ADAL" clId="{49408841-B2F4-4D1B-91E9-399D964EDA3B}" dt="2023-07-12T00:25:09.304" v="8179" actId="11529"/>
          <ac:cxnSpMkLst>
            <pc:docMk/>
            <pc:sldMk cId="2561648844" sldId="335"/>
            <ac:cxnSpMk id="16" creationId="{B56A45FF-842E-AAE2-E44C-75FFFE487B4E}"/>
          </ac:cxnSpMkLst>
        </pc:cxnChg>
        <pc:cxnChg chg="add mod">
          <ac:chgData name="Jha, Aryan Ritwajeet" userId="2aad577e-539b-449b-83a6-8d411f484b4d" providerId="ADAL" clId="{49408841-B2F4-4D1B-91E9-399D964EDA3B}" dt="2023-07-12T00:34:06.674" v="8524" actId="20577"/>
          <ac:cxnSpMkLst>
            <pc:docMk/>
            <pc:sldMk cId="2561648844" sldId="335"/>
            <ac:cxnSpMk id="24" creationId="{EB3351FB-48C6-A234-0327-4F908757A172}"/>
          </ac:cxnSpMkLst>
        </pc:cxnChg>
        <pc:cxnChg chg="add mod">
          <ac:chgData name="Jha, Aryan Ritwajeet" userId="2aad577e-539b-449b-83a6-8d411f484b4d" providerId="ADAL" clId="{49408841-B2F4-4D1B-91E9-399D964EDA3B}" dt="2023-07-12T00:32:32.194" v="8438" actId="208"/>
          <ac:cxnSpMkLst>
            <pc:docMk/>
            <pc:sldMk cId="2561648844" sldId="335"/>
            <ac:cxnSpMk id="30" creationId="{03097A19-80AF-0DDF-C17B-171ECA733088}"/>
          </ac:cxnSpMkLst>
        </pc:cxnChg>
        <pc:cxnChg chg="add mod">
          <ac:chgData name="Jha, Aryan Ritwajeet" userId="2aad577e-539b-449b-83a6-8d411f484b4d" providerId="ADAL" clId="{49408841-B2F4-4D1B-91E9-399D964EDA3B}" dt="2023-07-12T00:32:32.194" v="8438" actId="208"/>
          <ac:cxnSpMkLst>
            <pc:docMk/>
            <pc:sldMk cId="2561648844" sldId="335"/>
            <ac:cxnSpMk id="36" creationId="{2BDEFCA6-257C-484A-0271-32609DD99FE3}"/>
          </ac:cxnSpMkLst>
        </pc:cxnChg>
        <pc:cxnChg chg="add del">
          <ac:chgData name="Jha, Aryan Ritwajeet" userId="2aad577e-539b-449b-83a6-8d411f484b4d" providerId="ADAL" clId="{49408841-B2F4-4D1B-91E9-399D964EDA3B}" dt="2023-07-12T00:29:27.926" v="8389" actId="11529"/>
          <ac:cxnSpMkLst>
            <pc:docMk/>
            <pc:sldMk cId="2561648844" sldId="335"/>
            <ac:cxnSpMk id="43" creationId="{69F98075-F422-6E46-E58E-2011B4DF6031}"/>
          </ac:cxnSpMkLst>
        </pc:cxnChg>
        <pc:cxnChg chg="add mod">
          <ac:chgData name="Jha, Aryan Ritwajeet" userId="2aad577e-539b-449b-83a6-8d411f484b4d" providerId="ADAL" clId="{49408841-B2F4-4D1B-91E9-399D964EDA3B}" dt="2023-07-12T00:32:32.194" v="8438" actId="208"/>
          <ac:cxnSpMkLst>
            <pc:docMk/>
            <pc:sldMk cId="2561648844" sldId="335"/>
            <ac:cxnSpMk id="49" creationId="{47B37B12-7083-9253-EA29-143C026CAEEC}"/>
          </ac:cxnSpMkLst>
        </pc:cxnChg>
        <pc:cxnChg chg="add mod">
          <ac:chgData name="Jha, Aryan Ritwajeet" userId="2aad577e-539b-449b-83a6-8d411f484b4d" providerId="ADAL" clId="{49408841-B2F4-4D1B-91E9-399D964EDA3B}" dt="2023-07-12T00:32:32.194" v="8438" actId="208"/>
          <ac:cxnSpMkLst>
            <pc:docMk/>
            <pc:sldMk cId="2561648844" sldId="335"/>
            <ac:cxnSpMk id="56" creationId="{505CB10D-28B5-B80D-7280-76A996A7E29A}"/>
          </ac:cxnSpMkLst>
        </pc:cxnChg>
      </pc:sldChg>
      <pc:sldChg chg="addSp delSp modSp new mod setBg">
        <pc:chgData name="Jha, Aryan Ritwajeet" userId="2aad577e-539b-449b-83a6-8d411f484b4d" providerId="ADAL" clId="{49408841-B2F4-4D1B-91E9-399D964EDA3B}" dt="2023-07-12T18:51:06.151" v="9526" actId="14100"/>
        <pc:sldMkLst>
          <pc:docMk/>
          <pc:sldMk cId="1083868590" sldId="336"/>
        </pc:sldMkLst>
        <pc:spChg chg="mod ord">
          <ac:chgData name="Jha, Aryan Ritwajeet" userId="2aad577e-539b-449b-83a6-8d411f484b4d" providerId="ADAL" clId="{49408841-B2F4-4D1B-91E9-399D964EDA3B}" dt="2023-07-12T01:06:42.926" v="8675" actId="1076"/>
          <ac:spMkLst>
            <pc:docMk/>
            <pc:sldMk cId="1083868590" sldId="336"/>
            <ac:spMk id="2" creationId="{177F810F-410D-C888-4B4A-087B3E00B399}"/>
          </ac:spMkLst>
        </pc:spChg>
        <pc:spChg chg="del">
          <ac:chgData name="Jha, Aryan Ritwajeet" userId="2aad577e-539b-449b-83a6-8d411f484b4d" providerId="ADAL" clId="{49408841-B2F4-4D1B-91E9-399D964EDA3B}" dt="2023-07-12T00:40:35.070" v="8531" actId="22"/>
          <ac:spMkLst>
            <pc:docMk/>
            <pc:sldMk cId="1083868590" sldId="336"/>
            <ac:spMk id="3" creationId="{2657DEA1-3CE0-392F-A236-011BE9A1C02D}"/>
          </ac:spMkLst>
        </pc:spChg>
        <pc:spChg chg="add mod ord">
          <ac:chgData name="Jha, Aryan Ritwajeet" userId="2aad577e-539b-449b-83a6-8d411f484b4d" providerId="ADAL" clId="{49408841-B2F4-4D1B-91E9-399D964EDA3B}" dt="2023-07-12T18:30:04.034" v="9030" actId="1076"/>
          <ac:spMkLst>
            <pc:docMk/>
            <pc:sldMk cId="1083868590" sldId="336"/>
            <ac:spMk id="4" creationId="{C1242663-B6E5-ABE3-9294-EB6B180ECF42}"/>
          </ac:spMkLst>
        </pc:spChg>
        <pc:spChg chg="add mod">
          <ac:chgData name="Jha, Aryan Ritwajeet" userId="2aad577e-539b-449b-83a6-8d411f484b4d" providerId="ADAL" clId="{49408841-B2F4-4D1B-91E9-399D964EDA3B}" dt="2023-07-12T18:30:18.734" v="9035" actId="14100"/>
          <ac:spMkLst>
            <pc:docMk/>
            <pc:sldMk cId="1083868590" sldId="336"/>
            <ac:spMk id="7" creationId="{A3709D2A-1B2C-3434-1A4F-CEA4FF0D00BA}"/>
          </ac:spMkLst>
        </pc:spChg>
        <pc:spChg chg="add del">
          <ac:chgData name="Jha, Aryan Ritwajeet" userId="2aad577e-539b-449b-83a6-8d411f484b4d" providerId="ADAL" clId="{49408841-B2F4-4D1B-91E9-399D964EDA3B}" dt="2023-07-12T00:40:43.245" v="8535" actId="26606"/>
          <ac:spMkLst>
            <pc:docMk/>
            <pc:sldMk cId="1083868590" sldId="336"/>
            <ac:spMk id="11" creationId="{2B97F24A-32CE-4C1C-A50D-3016B394DCFB}"/>
          </ac:spMkLst>
        </pc:spChg>
        <pc:spChg chg="add del">
          <ac:chgData name="Jha, Aryan Ritwajeet" userId="2aad577e-539b-449b-83a6-8d411f484b4d" providerId="ADAL" clId="{49408841-B2F4-4D1B-91E9-399D964EDA3B}" dt="2023-07-12T00:40:43.245" v="8535" actId="26606"/>
          <ac:spMkLst>
            <pc:docMk/>
            <pc:sldMk cId="1083868590" sldId="336"/>
            <ac:spMk id="13" creationId="{CD8B4F24-440B-49E9-B85D-733523DC064B}"/>
          </ac:spMkLst>
        </pc:spChg>
        <pc:spChg chg="add del">
          <ac:chgData name="Jha, Aryan Ritwajeet" userId="2aad577e-539b-449b-83a6-8d411f484b4d" providerId="ADAL" clId="{49408841-B2F4-4D1B-91E9-399D964EDA3B}" dt="2023-07-12T00:40:45.790" v="8537" actId="26606"/>
          <ac:spMkLst>
            <pc:docMk/>
            <pc:sldMk cId="1083868590" sldId="336"/>
            <ac:spMk id="15" creationId="{441CF7D6-A660-431A-B0BB-140A0D5556B6}"/>
          </ac:spMkLst>
        </pc:spChg>
        <pc:spChg chg="add del">
          <ac:chgData name="Jha, Aryan Ritwajeet" userId="2aad577e-539b-449b-83a6-8d411f484b4d" providerId="ADAL" clId="{49408841-B2F4-4D1B-91E9-399D964EDA3B}" dt="2023-07-12T00:40:45.790" v="8537" actId="26606"/>
          <ac:spMkLst>
            <pc:docMk/>
            <pc:sldMk cId="1083868590" sldId="336"/>
            <ac:spMk id="16" creationId="{2550BE34-C2B8-49B8-8519-67A8CAD51AE9}"/>
          </ac:spMkLst>
        </pc:spChg>
        <pc:spChg chg="add del">
          <ac:chgData name="Jha, Aryan Ritwajeet" userId="2aad577e-539b-449b-83a6-8d411f484b4d" providerId="ADAL" clId="{49408841-B2F4-4D1B-91E9-399D964EDA3B}" dt="2023-07-12T00:40:45.790" v="8537" actId="26606"/>
          <ac:spMkLst>
            <pc:docMk/>
            <pc:sldMk cId="1083868590" sldId="336"/>
            <ac:spMk id="17" creationId="{0570A85B-3810-4F95-97B0-CBF4CCDB381C}"/>
          </ac:spMkLst>
        </pc:spChg>
        <pc:spChg chg="add mod">
          <ac:chgData name="Jha, Aryan Ritwajeet" userId="2aad577e-539b-449b-83a6-8d411f484b4d" providerId="ADAL" clId="{49408841-B2F4-4D1B-91E9-399D964EDA3B}" dt="2023-07-12T18:31:04.097" v="9042" actId="207"/>
          <ac:spMkLst>
            <pc:docMk/>
            <pc:sldMk cId="1083868590" sldId="336"/>
            <ac:spMk id="17" creationId="{7D19F705-099D-DDF1-D71C-2E376A256AFD}"/>
          </ac:spMkLst>
        </pc:spChg>
        <pc:spChg chg="add del">
          <ac:chgData name="Jha, Aryan Ritwajeet" userId="2aad577e-539b-449b-83a6-8d411f484b4d" providerId="ADAL" clId="{49408841-B2F4-4D1B-91E9-399D964EDA3B}" dt="2023-07-12T00:40:45.790" v="8537" actId="26606"/>
          <ac:spMkLst>
            <pc:docMk/>
            <pc:sldMk cId="1083868590" sldId="336"/>
            <ac:spMk id="18" creationId="{A7457DD9-5A45-400A-AB4B-4B4EDECA25F1}"/>
          </ac:spMkLst>
        </pc:spChg>
        <pc:spChg chg="add del">
          <ac:chgData name="Jha, Aryan Ritwajeet" userId="2aad577e-539b-449b-83a6-8d411f484b4d" providerId="ADAL" clId="{49408841-B2F4-4D1B-91E9-399D964EDA3B}" dt="2023-07-12T00:41:03.295" v="8555" actId="26606"/>
          <ac:spMkLst>
            <pc:docMk/>
            <pc:sldMk cId="1083868590" sldId="336"/>
            <ac:spMk id="19" creationId="{53E5B1A8-3AC9-4BD1-9BBC-78CA94F2D1BA}"/>
          </ac:spMkLst>
        </pc:spChg>
        <pc:spChg chg="add del">
          <ac:chgData name="Jha, Aryan Ritwajeet" userId="2aad577e-539b-449b-83a6-8d411f484b4d" providerId="ADAL" clId="{49408841-B2F4-4D1B-91E9-399D964EDA3B}" dt="2023-07-12T00:40:46.945" v="8539" actId="26606"/>
          <ac:spMkLst>
            <pc:docMk/>
            <pc:sldMk cId="1083868590" sldId="336"/>
            <ac:spMk id="20" creationId="{0E3596DD-156A-473E-9BB3-C6A29F7574E9}"/>
          </ac:spMkLst>
        </pc:spChg>
        <pc:spChg chg="add del">
          <ac:chgData name="Jha, Aryan Ritwajeet" userId="2aad577e-539b-449b-83a6-8d411f484b4d" providerId="ADAL" clId="{49408841-B2F4-4D1B-91E9-399D964EDA3B}" dt="2023-07-12T00:40:46.945" v="8539" actId="26606"/>
          <ac:spMkLst>
            <pc:docMk/>
            <pc:sldMk cId="1083868590" sldId="336"/>
            <ac:spMk id="21" creationId="{2C46C4D6-C474-4E92-B52E-944C1118F7B6}"/>
          </ac:spMkLst>
        </pc:spChg>
        <pc:spChg chg="add del">
          <ac:chgData name="Jha, Aryan Ritwajeet" userId="2aad577e-539b-449b-83a6-8d411f484b4d" providerId="ADAL" clId="{49408841-B2F4-4D1B-91E9-399D964EDA3B}" dt="2023-07-12T00:40:47.816" v="8541" actId="26606"/>
          <ac:spMkLst>
            <pc:docMk/>
            <pc:sldMk cId="1083868590" sldId="336"/>
            <ac:spMk id="26" creationId="{D1942232-83D0-49E2-AF9B-1F97E3C1EF8E}"/>
          </ac:spMkLst>
        </pc:spChg>
        <pc:spChg chg="add del">
          <ac:chgData name="Jha, Aryan Ritwajeet" userId="2aad577e-539b-449b-83a6-8d411f484b4d" providerId="ADAL" clId="{49408841-B2F4-4D1B-91E9-399D964EDA3B}" dt="2023-07-12T00:40:47.816" v="8541" actId="26606"/>
          <ac:spMkLst>
            <pc:docMk/>
            <pc:sldMk cId="1083868590" sldId="336"/>
            <ac:spMk id="27" creationId="{E9E70D72-6E23-4015-A4A6-85C120C19167}"/>
          </ac:spMkLst>
        </pc:spChg>
        <pc:spChg chg="add del">
          <ac:chgData name="Jha, Aryan Ritwajeet" userId="2aad577e-539b-449b-83a6-8d411f484b4d" providerId="ADAL" clId="{49408841-B2F4-4D1B-91E9-399D964EDA3B}" dt="2023-07-12T00:40:52.331" v="8543" actId="26606"/>
          <ac:spMkLst>
            <pc:docMk/>
            <pc:sldMk cId="1083868590" sldId="336"/>
            <ac:spMk id="34" creationId="{1B15ED52-F352-441B-82BF-E0EA34836D08}"/>
          </ac:spMkLst>
        </pc:spChg>
        <pc:spChg chg="add del">
          <ac:chgData name="Jha, Aryan Ritwajeet" userId="2aad577e-539b-449b-83a6-8d411f484b4d" providerId="ADAL" clId="{49408841-B2F4-4D1B-91E9-399D964EDA3B}" dt="2023-07-12T00:40:52.331" v="8543" actId="26606"/>
          <ac:spMkLst>
            <pc:docMk/>
            <pc:sldMk cId="1083868590" sldId="336"/>
            <ac:spMk id="35" creationId="{3B2E3793-BFE6-45A2-9B7B-E18844431C99}"/>
          </ac:spMkLst>
        </pc:spChg>
        <pc:spChg chg="add del">
          <ac:chgData name="Jha, Aryan Ritwajeet" userId="2aad577e-539b-449b-83a6-8d411f484b4d" providerId="ADAL" clId="{49408841-B2F4-4D1B-91E9-399D964EDA3B}" dt="2023-07-12T00:40:52.331" v="8543" actId="26606"/>
          <ac:spMkLst>
            <pc:docMk/>
            <pc:sldMk cId="1083868590" sldId="336"/>
            <ac:spMk id="36" creationId="{BC4C4868-CB8F-4AF9-9CDB-8108F2C19B67}"/>
          </ac:spMkLst>
        </pc:spChg>
        <pc:spChg chg="add del">
          <ac:chgData name="Jha, Aryan Ritwajeet" userId="2aad577e-539b-449b-83a6-8d411f484b4d" providerId="ADAL" clId="{49408841-B2F4-4D1B-91E9-399D964EDA3B}" dt="2023-07-12T00:40:52.331" v="8543" actId="26606"/>
          <ac:spMkLst>
            <pc:docMk/>
            <pc:sldMk cId="1083868590" sldId="336"/>
            <ac:spMk id="37" creationId="{375E0459-6403-40CD-989D-56A4407CA12E}"/>
          </ac:spMkLst>
        </pc:spChg>
        <pc:spChg chg="add del">
          <ac:chgData name="Jha, Aryan Ritwajeet" userId="2aad577e-539b-449b-83a6-8d411f484b4d" providerId="ADAL" clId="{49408841-B2F4-4D1B-91E9-399D964EDA3B}" dt="2023-07-12T00:40:52.331" v="8543" actId="26606"/>
          <ac:spMkLst>
            <pc:docMk/>
            <pc:sldMk cId="1083868590" sldId="336"/>
            <ac:spMk id="38" creationId="{53E5B1A8-3AC9-4BD1-9BBC-78CA94F2D1BA}"/>
          </ac:spMkLst>
        </pc:spChg>
        <pc:spChg chg="add del">
          <ac:chgData name="Jha, Aryan Ritwajeet" userId="2aad577e-539b-449b-83a6-8d411f484b4d" providerId="ADAL" clId="{49408841-B2F4-4D1B-91E9-399D964EDA3B}" dt="2023-07-12T00:40:54.476" v="8545" actId="26606"/>
          <ac:spMkLst>
            <pc:docMk/>
            <pc:sldMk cId="1083868590" sldId="336"/>
            <ac:spMk id="40" creationId="{A8908DB7-C3A6-4FCB-9820-CEE02B398C4A}"/>
          </ac:spMkLst>
        </pc:spChg>
        <pc:spChg chg="add del">
          <ac:chgData name="Jha, Aryan Ritwajeet" userId="2aad577e-539b-449b-83a6-8d411f484b4d" providerId="ADAL" clId="{49408841-B2F4-4D1B-91E9-399D964EDA3B}" dt="2023-07-12T00:40:54.476" v="8545" actId="26606"/>
          <ac:spMkLst>
            <pc:docMk/>
            <pc:sldMk cId="1083868590" sldId="336"/>
            <ac:spMk id="41" creationId="{535742DD-1B16-4E9D-B715-0D74B4574A68}"/>
          </ac:spMkLst>
        </pc:spChg>
        <pc:spChg chg="add del">
          <ac:chgData name="Jha, Aryan Ritwajeet" userId="2aad577e-539b-449b-83a6-8d411f484b4d" providerId="ADAL" clId="{49408841-B2F4-4D1B-91E9-399D964EDA3B}" dt="2023-07-12T00:40:57.154" v="8547" actId="26606"/>
          <ac:spMkLst>
            <pc:docMk/>
            <pc:sldMk cId="1083868590" sldId="336"/>
            <ac:spMk id="43" creationId="{32AEEBC8-9D30-42EF-95F2-386C2653FBF0}"/>
          </ac:spMkLst>
        </pc:spChg>
        <pc:spChg chg="add del">
          <ac:chgData name="Jha, Aryan Ritwajeet" userId="2aad577e-539b-449b-83a6-8d411f484b4d" providerId="ADAL" clId="{49408841-B2F4-4D1B-91E9-399D964EDA3B}" dt="2023-07-12T00:40:57.154" v="8547" actId="26606"/>
          <ac:spMkLst>
            <pc:docMk/>
            <pc:sldMk cId="1083868590" sldId="336"/>
            <ac:spMk id="44" creationId="{2E92FA66-67D7-4CB4-94D3-E643A9AD4757}"/>
          </ac:spMkLst>
        </pc:spChg>
        <pc:spChg chg="add del">
          <ac:chgData name="Jha, Aryan Ritwajeet" userId="2aad577e-539b-449b-83a6-8d411f484b4d" providerId="ADAL" clId="{49408841-B2F4-4D1B-91E9-399D964EDA3B}" dt="2023-07-12T00:40:58.277" v="8549" actId="26606"/>
          <ac:spMkLst>
            <pc:docMk/>
            <pc:sldMk cId="1083868590" sldId="336"/>
            <ac:spMk id="46" creationId="{2B97F24A-32CE-4C1C-A50D-3016B394DCFB}"/>
          </ac:spMkLst>
        </pc:spChg>
        <pc:spChg chg="add del">
          <ac:chgData name="Jha, Aryan Ritwajeet" userId="2aad577e-539b-449b-83a6-8d411f484b4d" providerId="ADAL" clId="{49408841-B2F4-4D1B-91E9-399D964EDA3B}" dt="2023-07-12T00:40:58.277" v="8549" actId="26606"/>
          <ac:spMkLst>
            <pc:docMk/>
            <pc:sldMk cId="1083868590" sldId="336"/>
            <ac:spMk id="47" creationId="{6357EC4F-235E-4222-A36F-C7878ACE37F2}"/>
          </ac:spMkLst>
        </pc:spChg>
        <pc:spChg chg="add del">
          <ac:chgData name="Jha, Aryan Ritwajeet" userId="2aad577e-539b-449b-83a6-8d411f484b4d" providerId="ADAL" clId="{49408841-B2F4-4D1B-91E9-399D964EDA3B}" dt="2023-07-12T00:40:59.740" v="8551" actId="26606"/>
          <ac:spMkLst>
            <pc:docMk/>
            <pc:sldMk cId="1083868590" sldId="336"/>
            <ac:spMk id="49" creationId="{1A95671B-3CC6-4792-9114-B74FAEA224E6}"/>
          </ac:spMkLst>
        </pc:spChg>
        <pc:spChg chg="add del">
          <ac:chgData name="Jha, Aryan Ritwajeet" userId="2aad577e-539b-449b-83a6-8d411f484b4d" providerId="ADAL" clId="{49408841-B2F4-4D1B-91E9-399D964EDA3B}" dt="2023-07-12T00:41:01.644" v="8553" actId="26606"/>
          <ac:spMkLst>
            <pc:docMk/>
            <pc:sldMk cId="1083868590" sldId="336"/>
            <ac:spMk id="51" creationId="{743AA782-23D1-4521-8CAD-47662984AA08}"/>
          </ac:spMkLst>
        </pc:spChg>
        <pc:spChg chg="add del">
          <ac:chgData name="Jha, Aryan Ritwajeet" userId="2aad577e-539b-449b-83a6-8d411f484b4d" providerId="ADAL" clId="{49408841-B2F4-4D1B-91E9-399D964EDA3B}" dt="2023-07-12T00:41:01.644" v="8553" actId="26606"/>
          <ac:spMkLst>
            <pc:docMk/>
            <pc:sldMk cId="1083868590" sldId="336"/>
            <ac:spMk id="52" creationId="{71877DBC-BB60-40F0-AC93-2ACDBAAE60CE}"/>
          </ac:spMkLst>
        </pc:spChg>
        <pc:spChg chg="add del">
          <ac:chgData name="Jha, Aryan Ritwajeet" userId="2aad577e-539b-449b-83a6-8d411f484b4d" providerId="ADAL" clId="{49408841-B2F4-4D1B-91E9-399D964EDA3B}" dt="2023-07-12T00:41:03.295" v="8555" actId="26606"/>
          <ac:spMkLst>
            <pc:docMk/>
            <pc:sldMk cId="1083868590" sldId="336"/>
            <ac:spMk id="54" creationId="{1B15ED52-F352-441B-82BF-E0EA34836D08}"/>
          </ac:spMkLst>
        </pc:spChg>
        <pc:spChg chg="add del">
          <ac:chgData name="Jha, Aryan Ritwajeet" userId="2aad577e-539b-449b-83a6-8d411f484b4d" providerId="ADAL" clId="{49408841-B2F4-4D1B-91E9-399D964EDA3B}" dt="2023-07-12T00:41:03.295" v="8555" actId="26606"/>
          <ac:spMkLst>
            <pc:docMk/>
            <pc:sldMk cId="1083868590" sldId="336"/>
            <ac:spMk id="55" creationId="{3B2E3793-BFE6-45A2-9B7B-E18844431C99}"/>
          </ac:spMkLst>
        </pc:spChg>
        <pc:spChg chg="add del">
          <ac:chgData name="Jha, Aryan Ritwajeet" userId="2aad577e-539b-449b-83a6-8d411f484b4d" providerId="ADAL" clId="{49408841-B2F4-4D1B-91E9-399D964EDA3B}" dt="2023-07-12T00:41:03.295" v="8555" actId="26606"/>
          <ac:spMkLst>
            <pc:docMk/>
            <pc:sldMk cId="1083868590" sldId="336"/>
            <ac:spMk id="56" creationId="{BC4C4868-CB8F-4AF9-9CDB-8108F2C19B67}"/>
          </ac:spMkLst>
        </pc:spChg>
        <pc:spChg chg="add del">
          <ac:chgData name="Jha, Aryan Ritwajeet" userId="2aad577e-539b-449b-83a6-8d411f484b4d" providerId="ADAL" clId="{49408841-B2F4-4D1B-91E9-399D964EDA3B}" dt="2023-07-12T00:41:03.295" v="8555" actId="26606"/>
          <ac:spMkLst>
            <pc:docMk/>
            <pc:sldMk cId="1083868590" sldId="336"/>
            <ac:spMk id="57" creationId="{375E0459-6403-40CD-989D-56A4407CA12E}"/>
          </ac:spMkLst>
        </pc:spChg>
        <pc:spChg chg="add del">
          <ac:chgData name="Jha, Aryan Ritwajeet" userId="2aad577e-539b-449b-83a6-8d411f484b4d" providerId="ADAL" clId="{49408841-B2F4-4D1B-91E9-399D964EDA3B}" dt="2023-07-12T00:41:06.093" v="8557" actId="26606"/>
          <ac:spMkLst>
            <pc:docMk/>
            <pc:sldMk cId="1083868590" sldId="336"/>
            <ac:spMk id="59" creationId="{A8908DB7-C3A6-4FCB-9820-CEE02B398C4A}"/>
          </ac:spMkLst>
        </pc:spChg>
        <pc:spChg chg="add del">
          <ac:chgData name="Jha, Aryan Ritwajeet" userId="2aad577e-539b-449b-83a6-8d411f484b4d" providerId="ADAL" clId="{49408841-B2F4-4D1B-91E9-399D964EDA3B}" dt="2023-07-12T00:41:06.093" v="8557" actId="26606"/>
          <ac:spMkLst>
            <pc:docMk/>
            <pc:sldMk cId="1083868590" sldId="336"/>
            <ac:spMk id="60" creationId="{535742DD-1B16-4E9D-B715-0D74B4574A68}"/>
          </ac:spMkLst>
        </pc:spChg>
        <pc:spChg chg="add del">
          <ac:chgData name="Jha, Aryan Ritwajeet" userId="2aad577e-539b-449b-83a6-8d411f484b4d" providerId="ADAL" clId="{49408841-B2F4-4D1B-91E9-399D964EDA3B}" dt="2023-07-12T00:50:40.485" v="8591" actId="26606"/>
          <ac:spMkLst>
            <pc:docMk/>
            <pc:sldMk cId="1083868590" sldId="336"/>
            <ac:spMk id="62" creationId="{2B97F24A-32CE-4C1C-A50D-3016B394DCFB}"/>
          </ac:spMkLst>
        </pc:spChg>
        <pc:spChg chg="add del">
          <ac:chgData name="Jha, Aryan Ritwajeet" userId="2aad577e-539b-449b-83a6-8d411f484b4d" providerId="ADAL" clId="{49408841-B2F4-4D1B-91E9-399D964EDA3B}" dt="2023-07-12T00:50:40.485" v="8591" actId="26606"/>
          <ac:spMkLst>
            <pc:docMk/>
            <pc:sldMk cId="1083868590" sldId="336"/>
            <ac:spMk id="63" creationId="{CD8B4F24-440B-49E9-B85D-733523DC064B}"/>
          </ac:spMkLst>
        </pc:spChg>
        <pc:spChg chg="add del">
          <ac:chgData name="Jha, Aryan Ritwajeet" userId="2aad577e-539b-449b-83a6-8d411f484b4d" providerId="ADAL" clId="{49408841-B2F4-4D1B-91E9-399D964EDA3B}" dt="2023-07-12T00:50:40.465" v="8590" actId="26606"/>
          <ac:spMkLst>
            <pc:docMk/>
            <pc:sldMk cId="1083868590" sldId="336"/>
            <ac:spMk id="65" creationId="{352BEC0E-22F8-46D0-9632-375DB541B06C}"/>
          </ac:spMkLst>
        </pc:spChg>
        <pc:spChg chg="add del">
          <ac:chgData name="Jha, Aryan Ritwajeet" userId="2aad577e-539b-449b-83a6-8d411f484b4d" providerId="ADAL" clId="{49408841-B2F4-4D1B-91E9-399D964EDA3B}" dt="2023-07-12T00:50:40.465" v="8590" actId="26606"/>
          <ac:spMkLst>
            <pc:docMk/>
            <pc:sldMk cId="1083868590" sldId="336"/>
            <ac:spMk id="66" creationId="{3FCFB1DE-0B7E-48CC-BA90-B2AB0889F9D6}"/>
          </ac:spMkLst>
        </pc:spChg>
        <pc:spChg chg="add del">
          <ac:chgData name="Jha, Aryan Ritwajeet" userId="2aad577e-539b-449b-83a6-8d411f484b4d" providerId="ADAL" clId="{49408841-B2F4-4D1B-91E9-399D964EDA3B}" dt="2023-07-12T00:48:56.786" v="8569" actId="26606"/>
          <ac:spMkLst>
            <pc:docMk/>
            <pc:sldMk cId="1083868590" sldId="336"/>
            <ac:spMk id="68" creationId="{913AE63C-D5B4-45D1-ACFC-648CFFCF9805}"/>
          </ac:spMkLst>
        </pc:spChg>
        <pc:spChg chg="add del">
          <ac:chgData name="Jha, Aryan Ritwajeet" userId="2aad577e-539b-449b-83a6-8d411f484b4d" providerId="ADAL" clId="{49408841-B2F4-4D1B-91E9-399D964EDA3B}" dt="2023-07-12T00:50:55.045" v="8598" actId="26606"/>
          <ac:spMkLst>
            <pc:docMk/>
            <pc:sldMk cId="1083868590" sldId="336"/>
            <ac:spMk id="69" creationId="{04695F26-39DB-450E-B464-9C76CD233B36}"/>
          </ac:spMkLst>
        </pc:spChg>
        <pc:spChg chg="add del">
          <ac:chgData name="Jha, Aryan Ritwajeet" userId="2aad577e-539b-449b-83a6-8d411f484b4d" providerId="ADAL" clId="{49408841-B2F4-4D1B-91E9-399D964EDA3B}" dt="2023-07-12T00:48:56.786" v="8569" actId="26606"/>
          <ac:spMkLst>
            <pc:docMk/>
            <pc:sldMk cId="1083868590" sldId="336"/>
            <ac:spMk id="70" creationId="{34DE9D20-D6C2-4834-9EE9-EC583F3FE571}"/>
          </ac:spMkLst>
        </pc:spChg>
        <pc:spChg chg="add del">
          <ac:chgData name="Jha, Aryan Ritwajeet" userId="2aad577e-539b-449b-83a6-8d411f484b4d" providerId="ADAL" clId="{49408841-B2F4-4D1B-91E9-399D964EDA3B}" dt="2023-07-12T00:50:55.045" v="8598" actId="26606"/>
          <ac:spMkLst>
            <pc:docMk/>
            <pc:sldMk cId="1083868590" sldId="336"/>
            <ac:spMk id="71" creationId="{2F42E55F-A297-474F-AF2D-6D3A15822BCA}"/>
          </ac:spMkLst>
        </pc:spChg>
        <pc:spChg chg="add del">
          <ac:chgData name="Jha, Aryan Ritwajeet" userId="2aad577e-539b-449b-83a6-8d411f484b4d" providerId="ADAL" clId="{49408841-B2F4-4D1B-91E9-399D964EDA3B}" dt="2023-07-12T00:49:05.365" v="8579" actId="26606"/>
          <ac:spMkLst>
            <pc:docMk/>
            <pc:sldMk cId="1083868590" sldId="336"/>
            <ac:spMk id="78" creationId="{BC57EA3C-C239-4132-A618-5CBE9F896B2F}"/>
          </ac:spMkLst>
        </pc:spChg>
        <pc:spChg chg="add del">
          <ac:chgData name="Jha, Aryan Ritwajeet" userId="2aad577e-539b-449b-83a6-8d411f484b4d" providerId="ADAL" clId="{49408841-B2F4-4D1B-91E9-399D964EDA3B}" dt="2023-07-12T00:50:51.001" v="8593" actId="26606"/>
          <ac:spMkLst>
            <pc:docMk/>
            <pc:sldMk cId="1083868590" sldId="336"/>
            <ac:spMk id="81" creationId="{830A36F8-48C2-4842-A87B-8CE8DF4E7FD2}"/>
          </ac:spMkLst>
        </pc:spChg>
        <pc:spChg chg="add del">
          <ac:chgData name="Jha, Aryan Ritwajeet" userId="2aad577e-539b-449b-83a6-8d411f484b4d" providerId="ADAL" clId="{49408841-B2F4-4D1B-91E9-399D964EDA3B}" dt="2023-07-12T00:50:51.001" v="8593" actId="26606"/>
          <ac:spMkLst>
            <pc:docMk/>
            <pc:sldMk cId="1083868590" sldId="336"/>
            <ac:spMk id="82" creationId="{7F488E8B-4E1E-4402-8935-D4E6C02615C7}"/>
          </ac:spMkLst>
        </pc:spChg>
        <pc:spChg chg="add del">
          <ac:chgData name="Jha, Aryan Ritwajeet" userId="2aad577e-539b-449b-83a6-8d411f484b4d" providerId="ADAL" clId="{49408841-B2F4-4D1B-91E9-399D964EDA3B}" dt="2023-07-12T00:50:51.001" v="8593" actId="26606"/>
          <ac:spMkLst>
            <pc:docMk/>
            <pc:sldMk cId="1083868590" sldId="336"/>
            <ac:spMk id="84" creationId="{9D25F302-27C5-414F-97F8-6EA0A6C028BA}"/>
          </ac:spMkLst>
        </pc:spChg>
        <pc:spChg chg="add del">
          <ac:chgData name="Jha, Aryan Ritwajeet" userId="2aad577e-539b-449b-83a6-8d411f484b4d" providerId="ADAL" clId="{49408841-B2F4-4D1B-91E9-399D964EDA3B}" dt="2023-07-12T00:48:57.770" v="8571" actId="26606"/>
          <ac:spMkLst>
            <pc:docMk/>
            <pc:sldMk cId="1083868590" sldId="336"/>
            <ac:spMk id="85" creationId="{53B475F8-50AE-46A0-9943-B2B63183D50C}"/>
          </ac:spMkLst>
        </pc:spChg>
        <pc:spChg chg="add del">
          <ac:chgData name="Jha, Aryan Ritwajeet" userId="2aad577e-539b-449b-83a6-8d411f484b4d" providerId="ADAL" clId="{49408841-B2F4-4D1B-91E9-399D964EDA3B}" dt="2023-07-12T00:48:57.770" v="8571" actId="26606"/>
          <ac:spMkLst>
            <pc:docMk/>
            <pc:sldMk cId="1083868590" sldId="336"/>
            <ac:spMk id="86" creationId="{75F6FDB4-2351-48C2-A863-2364A02343C0}"/>
          </ac:spMkLst>
        </pc:spChg>
        <pc:spChg chg="add del">
          <ac:chgData name="Jha, Aryan Ritwajeet" userId="2aad577e-539b-449b-83a6-8d411f484b4d" providerId="ADAL" clId="{49408841-B2F4-4D1B-91E9-399D964EDA3B}" dt="2023-07-12T00:50:53.540" v="8595" actId="26606"/>
          <ac:spMkLst>
            <pc:docMk/>
            <pc:sldMk cId="1083868590" sldId="336"/>
            <ac:spMk id="87" creationId="{F35DB090-93B5-4581-8D71-BB3839684BFF}"/>
          </ac:spMkLst>
        </pc:spChg>
        <pc:spChg chg="add del">
          <ac:chgData name="Jha, Aryan Ritwajeet" userId="2aad577e-539b-449b-83a6-8d411f484b4d" providerId="ADAL" clId="{49408841-B2F4-4D1B-91E9-399D964EDA3B}" dt="2023-07-12T00:48:59.989" v="8573" actId="26606"/>
          <ac:spMkLst>
            <pc:docMk/>
            <pc:sldMk cId="1083868590" sldId="336"/>
            <ac:spMk id="88" creationId="{913AE63C-D5B4-45D1-ACFC-648CFFCF9805}"/>
          </ac:spMkLst>
        </pc:spChg>
        <pc:spChg chg="add del">
          <ac:chgData name="Jha, Aryan Ritwajeet" userId="2aad577e-539b-449b-83a6-8d411f484b4d" providerId="ADAL" clId="{49408841-B2F4-4D1B-91E9-399D964EDA3B}" dt="2023-07-12T00:48:59.989" v="8573" actId="26606"/>
          <ac:spMkLst>
            <pc:docMk/>
            <pc:sldMk cId="1083868590" sldId="336"/>
            <ac:spMk id="89" creationId="{34DE9D20-D6C2-4834-9EE9-EC583F3FE571}"/>
          </ac:spMkLst>
        </pc:spChg>
        <pc:spChg chg="add del">
          <ac:chgData name="Jha, Aryan Ritwajeet" userId="2aad577e-539b-449b-83a6-8d411f484b4d" providerId="ADAL" clId="{49408841-B2F4-4D1B-91E9-399D964EDA3B}" dt="2023-07-12T00:50:53.540" v="8595" actId="26606"/>
          <ac:spMkLst>
            <pc:docMk/>
            <pc:sldMk cId="1083868590" sldId="336"/>
            <ac:spMk id="92" creationId="{A0DE92DF-4769-4DE9-93FD-EE31271850CA}"/>
          </ac:spMkLst>
        </pc:spChg>
        <pc:spChg chg="add del">
          <ac:chgData name="Jha, Aryan Ritwajeet" userId="2aad577e-539b-449b-83a6-8d411f484b4d" providerId="ADAL" clId="{49408841-B2F4-4D1B-91E9-399D964EDA3B}" dt="2023-07-12T00:49:00.947" v="8575" actId="26606"/>
          <ac:spMkLst>
            <pc:docMk/>
            <pc:sldMk cId="1083868590" sldId="336"/>
            <ac:spMk id="93" creationId="{913AE63C-D5B4-45D1-ACFC-648CFFCF9805}"/>
          </ac:spMkLst>
        </pc:spChg>
        <pc:spChg chg="add del">
          <ac:chgData name="Jha, Aryan Ritwajeet" userId="2aad577e-539b-449b-83a6-8d411f484b4d" providerId="ADAL" clId="{49408841-B2F4-4D1B-91E9-399D964EDA3B}" dt="2023-07-12T00:50:55.036" v="8597" actId="26606"/>
          <ac:spMkLst>
            <pc:docMk/>
            <pc:sldMk cId="1083868590" sldId="336"/>
            <ac:spMk id="95" creationId="{385E1BDC-A9B0-4A87-82E3-F3187F69A802}"/>
          </ac:spMkLst>
        </pc:spChg>
        <pc:spChg chg="add del">
          <ac:chgData name="Jha, Aryan Ritwajeet" userId="2aad577e-539b-449b-83a6-8d411f484b4d" providerId="ADAL" clId="{49408841-B2F4-4D1B-91E9-399D964EDA3B}" dt="2023-07-12T00:50:55.036" v="8597" actId="26606"/>
          <ac:spMkLst>
            <pc:docMk/>
            <pc:sldMk cId="1083868590" sldId="336"/>
            <ac:spMk id="97" creationId="{0990C621-3B8B-4820-8328-D47EF7CE823C}"/>
          </ac:spMkLst>
        </pc:spChg>
        <pc:spChg chg="add del">
          <ac:chgData name="Jha, Aryan Ritwajeet" userId="2aad577e-539b-449b-83a6-8d411f484b4d" providerId="ADAL" clId="{49408841-B2F4-4D1B-91E9-399D964EDA3B}" dt="2023-07-12T00:50:55.036" v="8597" actId="26606"/>
          <ac:spMkLst>
            <pc:docMk/>
            <pc:sldMk cId="1083868590" sldId="336"/>
            <ac:spMk id="98" creationId="{C1A2385B-1D2A-4E17-84FA-6CB7F0AAE473}"/>
          </ac:spMkLst>
        </pc:spChg>
        <pc:spChg chg="add del">
          <ac:chgData name="Jha, Aryan Ritwajeet" userId="2aad577e-539b-449b-83a6-8d411f484b4d" providerId="ADAL" clId="{49408841-B2F4-4D1B-91E9-399D964EDA3B}" dt="2023-07-12T00:50:55.036" v="8597" actId="26606"/>
          <ac:spMkLst>
            <pc:docMk/>
            <pc:sldMk cId="1083868590" sldId="336"/>
            <ac:spMk id="99" creationId="{5E791F2F-79DB-4CC0-9FA1-001E3E91E8B7}"/>
          </ac:spMkLst>
        </pc:spChg>
        <pc:spChg chg="add del">
          <ac:chgData name="Jha, Aryan Ritwajeet" userId="2aad577e-539b-449b-83a6-8d411f484b4d" providerId="ADAL" clId="{49408841-B2F4-4D1B-91E9-399D964EDA3B}" dt="2023-07-12T01:04:33.606" v="8643" actId="26606"/>
          <ac:spMkLst>
            <pc:docMk/>
            <pc:sldMk cId="1083868590" sldId="336"/>
            <ac:spMk id="101" creationId="{69D47016-023F-44BD-981C-50E7A10A6609}"/>
          </ac:spMkLst>
        </pc:spChg>
        <pc:spChg chg="add del">
          <ac:chgData name="Jha, Aryan Ritwajeet" userId="2aad577e-539b-449b-83a6-8d411f484b4d" providerId="ADAL" clId="{49408841-B2F4-4D1B-91E9-399D964EDA3B}" dt="2023-07-12T01:04:33.606" v="8643" actId="26606"/>
          <ac:spMkLst>
            <pc:docMk/>
            <pc:sldMk cId="1083868590" sldId="336"/>
            <ac:spMk id="102" creationId="{6D8B37B0-0682-433E-BC8D-498C04ABD9A7}"/>
          </ac:spMkLst>
        </pc:spChg>
        <pc:spChg chg="add del">
          <ac:chgData name="Jha, Aryan Ritwajeet" userId="2aad577e-539b-449b-83a6-8d411f484b4d" providerId="ADAL" clId="{49408841-B2F4-4D1B-91E9-399D964EDA3B}" dt="2023-07-12T00:49:04.625" v="8577" actId="26606"/>
          <ac:spMkLst>
            <pc:docMk/>
            <pc:sldMk cId="1083868590" sldId="336"/>
            <ac:spMk id="104" creationId="{AE6CA01B-0DEB-4E9A-9768-B728DA42C1D4}"/>
          </ac:spMkLst>
        </pc:spChg>
        <pc:spChg chg="add del">
          <ac:chgData name="Jha, Aryan Ritwajeet" userId="2aad577e-539b-449b-83a6-8d411f484b4d" providerId="ADAL" clId="{49408841-B2F4-4D1B-91E9-399D964EDA3B}" dt="2023-07-12T01:04:30.726" v="8636" actId="26606"/>
          <ac:spMkLst>
            <pc:docMk/>
            <pc:sldMk cId="1083868590" sldId="336"/>
            <ac:spMk id="107" creationId="{17F2939E-0118-428F-ADE4-7F15D67EA262}"/>
          </ac:spMkLst>
        </pc:spChg>
        <pc:spChg chg="add del">
          <ac:chgData name="Jha, Aryan Ritwajeet" userId="2aad577e-539b-449b-83a6-8d411f484b4d" providerId="ADAL" clId="{49408841-B2F4-4D1B-91E9-399D964EDA3B}" dt="2023-07-12T00:49:05.365" v="8579" actId="26606"/>
          <ac:spMkLst>
            <pc:docMk/>
            <pc:sldMk cId="1083868590" sldId="336"/>
            <ac:spMk id="109" creationId="{D47F22ED-3A55-4EDE-A5A8-163D82B09265}"/>
          </ac:spMkLst>
        </pc:spChg>
        <pc:spChg chg="add del">
          <ac:chgData name="Jha, Aryan Ritwajeet" userId="2aad577e-539b-449b-83a6-8d411f484b4d" providerId="ADAL" clId="{49408841-B2F4-4D1B-91E9-399D964EDA3B}" dt="2023-07-12T00:49:05.365" v="8579" actId="26606"/>
          <ac:spMkLst>
            <pc:docMk/>
            <pc:sldMk cId="1083868590" sldId="336"/>
            <ac:spMk id="110" creationId="{5184EE59-3061-456B-9FB5-98A8E0E74B02}"/>
          </ac:spMkLst>
        </pc:spChg>
        <pc:spChg chg="add del">
          <ac:chgData name="Jha, Aryan Ritwajeet" userId="2aad577e-539b-449b-83a6-8d411f484b4d" providerId="ADAL" clId="{49408841-B2F4-4D1B-91E9-399D964EDA3B}" dt="2023-07-12T00:49:05.365" v="8579" actId="26606"/>
          <ac:spMkLst>
            <pc:docMk/>
            <pc:sldMk cId="1083868590" sldId="336"/>
            <ac:spMk id="111" creationId="{F7E07B5E-9FB5-4C91-8BE4-6167EB58D0A7}"/>
          </ac:spMkLst>
        </pc:spChg>
        <pc:spChg chg="add del">
          <ac:chgData name="Jha, Aryan Ritwajeet" userId="2aad577e-539b-449b-83a6-8d411f484b4d" providerId="ADAL" clId="{49408841-B2F4-4D1B-91E9-399D964EDA3B}" dt="2023-07-12T00:49:05.365" v="8579" actId="26606"/>
          <ac:spMkLst>
            <pc:docMk/>
            <pc:sldMk cId="1083868590" sldId="336"/>
            <ac:spMk id="112" creationId="{37524947-EB09-4DD9-973B-9F75BBCD7269}"/>
          </ac:spMkLst>
        </pc:spChg>
        <pc:spChg chg="add del">
          <ac:chgData name="Jha, Aryan Ritwajeet" userId="2aad577e-539b-449b-83a6-8d411f484b4d" providerId="ADAL" clId="{49408841-B2F4-4D1B-91E9-399D964EDA3B}" dt="2023-07-12T00:49:05.365" v="8579" actId="26606"/>
          <ac:spMkLst>
            <pc:docMk/>
            <pc:sldMk cId="1083868590" sldId="336"/>
            <ac:spMk id="113" creationId="{D30C8E25-2DD1-45C6-9F04-0F0CBF666021}"/>
          </ac:spMkLst>
        </pc:spChg>
        <pc:spChg chg="add del">
          <ac:chgData name="Jha, Aryan Ritwajeet" userId="2aad577e-539b-449b-83a6-8d411f484b4d" providerId="ADAL" clId="{49408841-B2F4-4D1B-91E9-399D964EDA3B}" dt="2023-07-12T00:49:07.185" v="8581" actId="26606"/>
          <ac:spMkLst>
            <pc:docMk/>
            <pc:sldMk cId="1083868590" sldId="336"/>
            <ac:spMk id="115" creationId="{AE6CA01B-0DEB-4E9A-9768-B728DA42C1D4}"/>
          </ac:spMkLst>
        </pc:spChg>
        <pc:spChg chg="add del">
          <ac:chgData name="Jha, Aryan Ritwajeet" userId="2aad577e-539b-449b-83a6-8d411f484b4d" providerId="ADAL" clId="{49408841-B2F4-4D1B-91E9-399D964EDA3B}" dt="2023-07-12T00:49:08.245" v="8583" actId="26606"/>
          <ac:spMkLst>
            <pc:docMk/>
            <pc:sldMk cId="1083868590" sldId="336"/>
            <ac:spMk id="119" creationId="{913AE63C-D5B4-45D1-ACFC-648CFFCF9805}"/>
          </ac:spMkLst>
        </pc:spChg>
        <pc:spChg chg="add del">
          <ac:chgData name="Jha, Aryan Ritwajeet" userId="2aad577e-539b-449b-83a6-8d411f484b4d" providerId="ADAL" clId="{49408841-B2F4-4D1B-91E9-399D964EDA3B}" dt="2023-07-12T00:49:08.245" v="8583" actId="26606"/>
          <ac:spMkLst>
            <pc:docMk/>
            <pc:sldMk cId="1083868590" sldId="336"/>
            <ac:spMk id="120" creationId="{34DE9D20-D6C2-4834-9EE9-EC583F3FE571}"/>
          </ac:spMkLst>
        </pc:spChg>
        <pc:spChg chg="add del">
          <ac:chgData name="Jha, Aryan Ritwajeet" userId="2aad577e-539b-449b-83a6-8d411f484b4d" providerId="ADAL" clId="{49408841-B2F4-4D1B-91E9-399D964EDA3B}" dt="2023-07-12T01:04:31.538" v="8638" actId="26606"/>
          <ac:spMkLst>
            <pc:docMk/>
            <pc:sldMk cId="1083868590" sldId="336"/>
            <ac:spMk id="123" creationId="{913AE63C-D5B4-45D1-ACFC-648CFFCF9805}"/>
          </ac:spMkLst>
        </pc:spChg>
        <pc:spChg chg="add del">
          <ac:chgData name="Jha, Aryan Ritwajeet" userId="2aad577e-539b-449b-83a6-8d411f484b4d" providerId="ADAL" clId="{49408841-B2F4-4D1B-91E9-399D964EDA3B}" dt="2023-07-12T01:04:31.538" v="8638" actId="26606"/>
          <ac:spMkLst>
            <pc:docMk/>
            <pc:sldMk cId="1083868590" sldId="336"/>
            <ac:spMk id="125" creationId="{34DE9D20-D6C2-4834-9EE9-EC583F3FE571}"/>
          </ac:spMkLst>
        </pc:spChg>
        <pc:spChg chg="add del">
          <ac:chgData name="Jha, Aryan Ritwajeet" userId="2aad577e-539b-449b-83a6-8d411f484b4d" providerId="ADAL" clId="{49408841-B2F4-4D1B-91E9-399D964EDA3B}" dt="2023-07-12T00:49:09.945" v="8585" actId="26606"/>
          <ac:spMkLst>
            <pc:docMk/>
            <pc:sldMk cId="1083868590" sldId="336"/>
            <ac:spMk id="127" creationId="{53B475F8-50AE-46A0-9943-B2B63183D50C}"/>
          </ac:spMkLst>
        </pc:spChg>
        <pc:spChg chg="add del">
          <ac:chgData name="Jha, Aryan Ritwajeet" userId="2aad577e-539b-449b-83a6-8d411f484b4d" providerId="ADAL" clId="{49408841-B2F4-4D1B-91E9-399D964EDA3B}" dt="2023-07-12T00:49:09.945" v="8585" actId="26606"/>
          <ac:spMkLst>
            <pc:docMk/>
            <pc:sldMk cId="1083868590" sldId="336"/>
            <ac:spMk id="128" creationId="{75F6FDB4-2351-48C2-A863-2364A02343C0}"/>
          </ac:spMkLst>
        </pc:spChg>
        <pc:spChg chg="add del">
          <ac:chgData name="Jha, Aryan Ritwajeet" userId="2aad577e-539b-449b-83a6-8d411f484b4d" providerId="ADAL" clId="{49408841-B2F4-4D1B-91E9-399D964EDA3B}" dt="2023-07-12T01:04:32.195" v="8640" actId="26606"/>
          <ac:spMkLst>
            <pc:docMk/>
            <pc:sldMk cId="1083868590" sldId="336"/>
            <ac:spMk id="137" creationId="{C3896A03-3945-419A-B66B-4EE266EDD152}"/>
          </ac:spMkLst>
        </pc:spChg>
        <pc:spChg chg="add del">
          <ac:chgData name="Jha, Aryan Ritwajeet" userId="2aad577e-539b-449b-83a6-8d411f484b4d" providerId="ADAL" clId="{49408841-B2F4-4D1B-91E9-399D964EDA3B}" dt="2023-07-12T01:04:32.195" v="8640" actId="26606"/>
          <ac:spMkLst>
            <pc:docMk/>
            <pc:sldMk cId="1083868590" sldId="336"/>
            <ac:spMk id="138" creationId="{B34F5AD2-EDBD-4BBD-A55C-EAFFD0C7097A}"/>
          </ac:spMkLst>
        </pc:spChg>
        <pc:spChg chg="add del">
          <ac:chgData name="Jha, Aryan Ritwajeet" userId="2aad577e-539b-449b-83a6-8d411f484b4d" providerId="ADAL" clId="{49408841-B2F4-4D1B-91E9-399D964EDA3B}" dt="2023-07-12T01:04:32.195" v="8640" actId="26606"/>
          <ac:spMkLst>
            <pc:docMk/>
            <pc:sldMk cId="1083868590" sldId="336"/>
            <ac:spMk id="139" creationId="{450D3AD2-FA80-415F-A9CE-54D884561CD7}"/>
          </ac:spMkLst>
        </pc:spChg>
        <pc:spChg chg="add del">
          <ac:chgData name="Jha, Aryan Ritwajeet" userId="2aad577e-539b-449b-83a6-8d411f484b4d" providerId="ADAL" clId="{49408841-B2F4-4D1B-91E9-399D964EDA3B}" dt="2023-07-12T01:04:33.601" v="8642" actId="26606"/>
          <ac:spMkLst>
            <pc:docMk/>
            <pc:sldMk cId="1083868590" sldId="336"/>
            <ac:spMk id="141" creationId="{913AE63C-D5B4-45D1-ACFC-648CFFCF9805}"/>
          </ac:spMkLst>
        </pc:spChg>
        <pc:spChg chg="add del">
          <ac:chgData name="Jha, Aryan Ritwajeet" userId="2aad577e-539b-449b-83a6-8d411f484b4d" providerId="ADAL" clId="{49408841-B2F4-4D1B-91E9-399D964EDA3B}" dt="2023-07-12T01:04:33.601" v="8642" actId="26606"/>
          <ac:spMkLst>
            <pc:docMk/>
            <pc:sldMk cId="1083868590" sldId="336"/>
            <ac:spMk id="142" creationId="{34DE9D20-D6C2-4834-9EE9-EC583F3FE571}"/>
          </ac:spMkLst>
        </pc:spChg>
        <pc:spChg chg="add del">
          <ac:chgData name="Jha, Aryan Ritwajeet" userId="2aad577e-539b-449b-83a6-8d411f484b4d" providerId="ADAL" clId="{49408841-B2F4-4D1B-91E9-399D964EDA3B}" dt="2023-07-12T01:05:15.096" v="8658" actId="26606"/>
          <ac:spMkLst>
            <pc:docMk/>
            <pc:sldMk cId="1083868590" sldId="336"/>
            <ac:spMk id="155" creationId="{C3896A03-3945-419A-B66B-4EE266EDD152}"/>
          </ac:spMkLst>
        </pc:spChg>
        <pc:spChg chg="add del">
          <ac:chgData name="Jha, Aryan Ritwajeet" userId="2aad577e-539b-449b-83a6-8d411f484b4d" providerId="ADAL" clId="{49408841-B2F4-4D1B-91E9-399D964EDA3B}" dt="2023-07-12T01:05:15.096" v="8658" actId="26606"/>
          <ac:spMkLst>
            <pc:docMk/>
            <pc:sldMk cId="1083868590" sldId="336"/>
            <ac:spMk id="156" creationId="{B34F5AD2-EDBD-4BBD-A55C-EAFFD0C7097A}"/>
          </ac:spMkLst>
        </pc:spChg>
        <pc:spChg chg="add del">
          <ac:chgData name="Jha, Aryan Ritwajeet" userId="2aad577e-539b-449b-83a6-8d411f484b4d" providerId="ADAL" clId="{49408841-B2F4-4D1B-91E9-399D964EDA3B}" dt="2023-07-12T01:05:15.096" v="8658" actId="26606"/>
          <ac:spMkLst>
            <pc:docMk/>
            <pc:sldMk cId="1083868590" sldId="336"/>
            <ac:spMk id="157" creationId="{450D3AD2-FA80-415F-A9CE-54D884561CD7}"/>
          </ac:spMkLst>
        </pc:spChg>
        <pc:spChg chg="add del">
          <ac:chgData name="Jha, Aryan Ritwajeet" userId="2aad577e-539b-449b-83a6-8d411f484b4d" providerId="ADAL" clId="{49408841-B2F4-4D1B-91E9-399D964EDA3B}" dt="2023-07-12T01:05:11.331" v="8653" actId="26606"/>
          <ac:spMkLst>
            <pc:docMk/>
            <pc:sldMk cId="1083868590" sldId="336"/>
            <ac:spMk id="162" creationId="{AE6CA01B-0DEB-4E9A-9768-B728DA42C1D4}"/>
          </ac:spMkLst>
        </pc:spChg>
        <pc:spChg chg="add del">
          <ac:chgData name="Jha, Aryan Ritwajeet" userId="2aad577e-539b-449b-83a6-8d411f484b4d" providerId="ADAL" clId="{49408841-B2F4-4D1B-91E9-399D964EDA3B}" dt="2023-07-12T01:05:15.086" v="8657" actId="26606"/>
          <ac:spMkLst>
            <pc:docMk/>
            <pc:sldMk cId="1083868590" sldId="336"/>
            <ac:spMk id="166" creationId="{BB341EC3-1810-4D33-BA3F-E2D0AA0ECFB6}"/>
          </ac:spMkLst>
        </pc:spChg>
        <pc:spChg chg="add del">
          <ac:chgData name="Jha, Aryan Ritwajeet" userId="2aad577e-539b-449b-83a6-8d411f484b4d" providerId="ADAL" clId="{49408841-B2F4-4D1B-91E9-399D964EDA3B}" dt="2023-07-12T01:05:15.086" v="8657" actId="26606"/>
          <ac:spMkLst>
            <pc:docMk/>
            <pc:sldMk cId="1083868590" sldId="336"/>
            <ac:spMk id="168" creationId="{10127CDE-2B99-47A8-BB3C-7D17519105E0}"/>
          </ac:spMkLst>
        </pc:spChg>
        <pc:spChg chg="add del">
          <ac:chgData name="Jha, Aryan Ritwajeet" userId="2aad577e-539b-449b-83a6-8d411f484b4d" providerId="ADAL" clId="{49408841-B2F4-4D1B-91E9-399D964EDA3B}" dt="2023-07-12T01:05:12.445" v="8655" actId="26606"/>
          <ac:spMkLst>
            <pc:docMk/>
            <pc:sldMk cId="1083868590" sldId="336"/>
            <ac:spMk id="170" creationId="{5BA49487-3FDB-4FB7-9D50-2B4F9454DA91}"/>
          </ac:spMkLst>
        </pc:spChg>
        <pc:spChg chg="add del">
          <ac:chgData name="Jha, Aryan Ritwajeet" userId="2aad577e-539b-449b-83a6-8d411f484b4d" providerId="ADAL" clId="{49408841-B2F4-4D1B-91E9-399D964EDA3B}" dt="2023-07-12T01:05:12.445" v="8655" actId="26606"/>
          <ac:spMkLst>
            <pc:docMk/>
            <pc:sldMk cId="1083868590" sldId="336"/>
            <ac:spMk id="171" creationId="{1C938212-FA12-4FF1-87C8-ACDE99D06F69}"/>
          </ac:spMkLst>
        </pc:spChg>
        <pc:spChg chg="add del">
          <ac:chgData name="Jha, Aryan Ritwajeet" userId="2aad577e-539b-449b-83a6-8d411f484b4d" providerId="ADAL" clId="{49408841-B2F4-4D1B-91E9-399D964EDA3B}" dt="2023-07-12T01:05:12.445" v="8655" actId="26606"/>
          <ac:spMkLst>
            <pc:docMk/>
            <pc:sldMk cId="1083868590" sldId="336"/>
            <ac:spMk id="172" creationId="{369F152D-E540-4B48-BA11-2ADF043C6111}"/>
          </ac:spMkLst>
        </pc:spChg>
        <pc:spChg chg="add del">
          <ac:chgData name="Jha, Aryan Ritwajeet" userId="2aad577e-539b-449b-83a6-8d411f484b4d" providerId="ADAL" clId="{49408841-B2F4-4D1B-91E9-399D964EDA3B}" dt="2023-07-12T01:05:12.445" v="8655" actId="26606"/>
          <ac:spMkLst>
            <pc:docMk/>
            <pc:sldMk cId="1083868590" sldId="336"/>
            <ac:spMk id="173" creationId="{0C059F7E-04C4-4C46-9B3E-E5CE267E347D}"/>
          </ac:spMkLst>
        </pc:spChg>
        <pc:spChg chg="add del">
          <ac:chgData name="Jha, Aryan Ritwajeet" userId="2aad577e-539b-449b-83a6-8d411f484b4d" providerId="ADAL" clId="{49408841-B2F4-4D1B-91E9-399D964EDA3B}" dt="2023-07-12T01:05:15.086" v="8657" actId="26606"/>
          <ac:spMkLst>
            <pc:docMk/>
            <pc:sldMk cId="1083868590" sldId="336"/>
            <ac:spMk id="175" creationId="{0550F5B9-399F-4FAD-AE6C-ED65F9A43A74}"/>
          </ac:spMkLst>
        </pc:spChg>
        <pc:spChg chg="add del">
          <ac:chgData name="Jha, Aryan Ritwajeet" userId="2aad577e-539b-449b-83a6-8d411f484b4d" providerId="ADAL" clId="{49408841-B2F4-4D1B-91E9-399D964EDA3B}" dt="2023-07-12T01:05:15.086" v="8657" actId="26606"/>
          <ac:spMkLst>
            <pc:docMk/>
            <pc:sldMk cId="1083868590" sldId="336"/>
            <ac:spMk id="176" creationId="{C062E60F-5CD4-4268-8359-8076634680E5}"/>
          </ac:spMkLst>
        </pc:spChg>
        <pc:spChg chg="add del">
          <ac:chgData name="Jha, Aryan Ritwajeet" userId="2aad577e-539b-449b-83a6-8d411f484b4d" providerId="ADAL" clId="{49408841-B2F4-4D1B-91E9-399D964EDA3B}" dt="2023-07-12T01:06:02.251" v="8668" actId="26606"/>
          <ac:spMkLst>
            <pc:docMk/>
            <pc:sldMk cId="1083868590" sldId="336"/>
            <ac:spMk id="178" creationId="{53B475F8-50AE-46A0-9943-B2B63183D50C}"/>
          </ac:spMkLst>
        </pc:spChg>
        <pc:spChg chg="add del">
          <ac:chgData name="Jha, Aryan Ritwajeet" userId="2aad577e-539b-449b-83a6-8d411f484b4d" providerId="ADAL" clId="{49408841-B2F4-4D1B-91E9-399D964EDA3B}" dt="2023-07-12T01:06:02.251" v="8668" actId="26606"/>
          <ac:spMkLst>
            <pc:docMk/>
            <pc:sldMk cId="1083868590" sldId="336"/>
            <ac:spMk id="179" creationId="{75F6FDB4-2351-48C2-A863-2364A02343C0}"/>
          </ac:spMkLst>
        </pc:spChg>
        <pc:spChg chg="add">
          <ac:chgData name="Jha, Aryan Ritwajeet" userId="2aad577e-539b-449b-83a6-8d411f484b4d" providerId="ADAL" clId="{49408841-B2F4-4D1B-91E9-399D964EDA3B}" dt="2023-07-12T01:06:02.251" v="8668" actId="26606"/>
          <ac:spMkLst>
            <pc:docMk/>
            <pc:sldMk cId="1083868590" sldId="336"/>
            <ac:spMk id="184" creationId="{913AE63C-D5B4-45D1-ACFC-648CFFCF9805}"/>
          </ac:spMkLst>
        </pc:spChg>
        <pc:grpChg chg="add del">
          <ac:chgData name="Jha, Aryan Ritwajeet" userId="2aad577e-539b-449b-83a6-8d411f484b4d" providerId="ADAL" clId="{49408841-B2F4-4D1B-91E9-399D964EDA3B}" dt="2023-07-12T00:40:47.816" v="8541" actId="26606"/>
          <ac:grpSpMkLst>
            <pc:docMk/>
            <pc:sldMk cId="1083868590" sldId="336"/>
            <ac:grpSpMk id="28" creationId="{C28A977F-B603-4D81-B0FC-C8DE048A7931}"/>
          </ac:grpSpMkLst>
        </pc:grpChg>
        <pc:grpChg chg="add del">
          <ac:chgData name="Jha, Aryan Ritwajeet" userId="2aad577e-539b-449b-83a6-8d411f484b4d" providerId="ADAL" clId="{49408841-B2F4-4D1B-91E9-399D964EDA3B}" dt="2023-07-12T00:40:47.816" v="8541" actId="26606"/>
          <ac:grpSpMkLst>
            <pc:docMk/>
            <pc:sldMk cId="1083868590" sldId="336"/>
            <ac:grpSpMk id="32" creationId="{C78D9229-E61D-4FEE-8321-2F8B64A8CADF}"/>
          </ac:grpSpMkLst>
        </pc:grpChg>
        <pc:grpChg chg="add del">
          <ac:chgData name="Jha, Aryan Ritwajeet" userId="2aad577e-539b-449b-83a6-8d411f484b4d" providerId="ADAL" clId="{49408841-B2F4-4D1B-91E9-399D964EDA3B}" dt="2023-07-12T00:48:56.786" v="8569" actId="26606"/>
          <ac:grpSpMkLst>
            <pc:docMk/>
            <pc:sldMk cId="1083868590" sldId="336"/>
            <ac:grpSpMk id="72" creationId="{D2BEE71A-353E-49B4-9F8D-D2E784E501D9}"/>
          </ac:grpSpMkLst>
        </pc:grpChg>
        <pc:grpChg chg="add del">
          <ac:chgData name="Jha, Aryan Ritwajeet" userId="2aad577e-539b-449b-83a6-8d411f484b4d" providerId="ADAL" clId="{49408841-B2F4-4D1B-91E9-399D964EDA3B}" dt="2023-07-12T00:48:56.786" v="8569" actId="26606"/>
          <ac:grpSpMkLst>
            <pc:docMk/>
            <pc:sldMk cId="1083868590" sldId="336"/>
            <ac:grpSpMk id="76" creationId="{43F5E015-E085-4624-B431-B42414448684}"/>
          </ac:grpSpMkLst>
        </pc:grpChg>
        <pc:grpChg chg="add del">
          <ac:chgData name="Jha, Aryan Ritwajeet" userId="2aad577e-539b-449b-83a6-8d411f484b4d" providerId="ADAL" clId="{49408841-B2F4-4D1B-91E9-399D964EDA3B}" dt="2023-07-12T00:50:55.045" v="8598" actId="26606"/>
          <ac:grpSpMkLst>
            <pc:docMk/>
            <pc:sldMk cId="1083868590" sldId="336"/>
            <ac:grpSpMk id="77" creationId="{972070F7-E065-4D60-8938-9FB8CDB8ACB0}"/>
          </ac:grpSpMkLst>
        </pc:grpChg>
        <pc:grpChg chg="add del">
          <ac:chgData name="Jha, Aryan Ritwajeet" userId="2aad577e-539b-449b-83a6-8d411f484b4d" providerId="ADAL" clId="{49408841-B2F4-4D1B-91E9-399D964EDA3B}" dt="2023-07-12T00:48:59.989" v="8573" actId="26606"/>
          <ac:grpSpMkLst>
            <pc:docMk/>
            <pc:sldMk cId="1083868590" sldId="336"/>
            <ac:grpSpMk id="90" creationId="{D2BEE71A-353E-49B4-9F8D-D2E784E501D9}"/>
          </ac:grpSpMkLst>
        </pc:grpChg>
        <pc:grpChg chg="add del">
          <ac:chgData name="Jha, Aryan Ritwajeet" userId="2aad577e-539b-449b-83a6-8d411f484b4d" providerId="ADAL" clId="{49408841-B2F4-4D1B-91E9-399D964EDA3B}" dt="2023-07-12T00:48:59.989" v="8573" actId="26606"/>
          <ac:grpSpMkLst>
            <pc:docMk/>
            <pc:sldMk cId="1083868590" sldId="336"/>
            <ac:grpSpMk id="91" creationId="{43F5E015-E085-4624-B431-B42414448684}"/>
          </ac:grpSpMkLst>
        </pc:grpChg>
        <pc:grpChg chg="add del">
          <ac:chgData name="Jha, Aryan Ritwajeet" userId="2aad577e-539b-449b-83a6-8d411f484b4d" providerId="ADAL" clId="{49408841-B2F4-4D1B-91E9-399D964EDA3B}" dt="2023-07-12T00:49:00.947" v="8575" actId="26606"/>
          <ac:grpSpMkLst>
            <pc:docMk/>
            <pc:sldMk cId="1083868590" sldId="336"/>
            <ac:grpSpMk id="94" creationId="{AC0CA3C2-AD39-4633-9BE6-ABAF929E41B9}"/>
          </ac:grpSpMkLst>
        </pc:grpChg>
        <pc:grpChg chg="add del">
          <ac:chgData name="Jha, Aryan Ritwajeet" userId="2aad577e-539b-449b-83a6-8d411f484b4d" providerId="ADAL" clId="{49408841-B2F4-4D1B-91E9-399D964EDA3B}" dt="2023-07-12T00:49:00.947" v="8575" actId="26606"/>
          <ac:grpSpMkLst>
            <pc:docMk/>
            <pc:sldMk cId="1083868590" sldId="336"/>
            <ac:grpSpMk id="96" creationId="{43F5E015-E085-4624-B431-B42414448684}"/>
          </ac:grpSpMkLst>
        </pc:grpChg>
        <pc:grpChg chg="add del">
          <ac:chgData name="Jha, Aryan Ritwajeet" userId="2aad577e-539b-449b-83a6-8d411f484b4d" providerId="ADAL" clId="{49408841-B2F4-4D1B-91E9-399D964EDA3B}" dt="2023-07-12T00:49:04.625" v="8577" actId="26606"/>
          <ac:grpSpMkLst>
            <pc:docMk/>
            <pc:sldMk cId="1083868590" sldId="336"/>
            <ac:grpSpMk id="105" creationId="{A57D8C8E-634E-4E83-9657-225A4DFE47ED}"/>
          </ac:grpSpMkLst>
        </pc:grpChg>
        <pc:grpChg chg="add del">
          <ac:chgData name="Jha, Aryan Ritwajeet" userId="2aad577e-539b-449b-83a6-8d411f484b4d" providerId="ADAL" clId="{49408841-B2F4-4D1B-91E9-399D964EDA3B}" dt="2023-07-12T01:04:30.726" v="8636" actId="26606"/>
          <ac:grpSpMkLst>
            <pc:docMk/>
            <pc:sldMk cId="1083868590" sldId="336"/>
            <ac:grpSpMk id="106" creationId="{067F19C3-C09C-4B70-8306-E0ACF405B7CC}"/>
          </ac:grpSpMkLst>
        </pc:grpChg>
        <pc:grpChg chg="add del">
          <ac:chgData name="Jha, Aryan Ritwajeet" userId="2aad577e-539b-449b-83a6-8d411f484b4d" providerId="ADAL" clId="{49408841-B2F4-4D1B-91E9-399D964EDA3B}" dt="2023-07-12T00:49:07.185" v="8581" actId="26606"/>
          <ac:grpSpMkLst>
            <pc:docMk/>
            <pc:sldMk cId="1083868590" sldId="336"/>
            <ac:grpSpMk id="116" creationId="{A57D8C8E-634E-4E83-9657-225A4DFE47ED}"/>
          </ac:grpSpMkLst>
        </pc:grpChg>
        <pc:grpChg chg="add del">
          <ac:chgData name="Jha, Aryan Ritwajeet" userId="2aad577e-539b-449b-83a6-8d411f484b4d" providerId="ADAL" clId="{49408841-B2F4-4D1B-91E9-399D964EDA3B}" dt="2023-07-12T00:49:08.245" v="8583" actId="26606"/>
          <ac:grpSpMkLst>
            <pc:docMk/>
            <pc:sldMk cId="1083868590" sldId="336"/>
            <ac:grpSpMk id="121" creationId="{D2BEE71A-353E-49B4-9F8D-D2E784E501D9}"/>
          </ac:grpSpMkLst>
        </pc:grpChg>
        <pc:grpChg chg="add del">
          <ac:chgData name="Jha, Aryan Ritwajeet" userId="2aad577e-539b-449b-83a6-8d411f484b4d" providerId="ADAL" clId="{49408841-B2F4-4D1B-91E9-399D964EDA3B}" dt="2023-07-12T00:49:08.245" v="8583" actId="26606"/>
          <ac:grpSpMkLst>
            <pc:docMk/>
            <pc:sldMk cId="1083868590" sldId="336"/>
            <ac:grpSpMk id="124" creationId="{43F5E015-E085-4624-B431-B42414448684}"/>
          </ac:grpSpMkLst>
        </pc:grpChg>
        <pc:grpChg chg="add del">
          <ac:chgData name="Jha, Aryan Ritwajeet" userId="2aad577e-539b-449b-83a6-8d411f484b4d" providerId="ADAL" clId="{49408841-B2F4-4D1B-91E9-399D964EDA3B}" dt="2023-07-12T01:04:31.538" v="8638" actId="26606"/>
          <ac:grpSpMkLst>
            <pc:docMk/>
            <pc:sldMk cId="1083868590" sldId="336"/>
            <ac:grpSpMk id="126" creationId="{D2BEE71A-353E-49B4-9F8D-D2E784E501D9}"/>
          </ac:grpSpMkLst>
        </pc:grpChg>
        <pc:grpChg chg="add del">
          <ac:chgData name="Jha, Aryan Ritwajeet" userId="2aad577e-539b-449b-83a6-8d411f484b4d" providerId="ADAL" clId="{49408841-B2F4-4D1B-91E9-399D964EDA3B}" dt="2023-07-12T01:04:31.538" v="8638" actId="26606"/>
          <ac:grpSpMkLst>
            <pc:docMk/>
            <pc:sldMk cId="1083868590" sldId="336"/>
            <ac:grpSpMk id="131" creationId="{43F5E015-E085-4624-B431-B42414448684}"/>
          </ac:grpSpMkLst>
        </pc:grpChg>
        <pc:grpChg chg="add del">
          <ac:chgData name="Jha, Aryan Ritwajeet" userId="2aad577e-539b-449b-83a6-8d411f484b4d" providerId="ADAL" clId="{49408841-B2F4-4D1B-91E9-399D964EDA3B}" dt="2023-07-12T01:04:33.601" v="8642" actId="26606"/>
          <ac:grpSpMkLst>
            <pc:docMk/>
            <pc:sldMk cId="1083868590" sldId="336"/>
            <ac:grpSpMk id="143" creationId="{D2BEE71A-353E-49B4-9F8D-D2E784E501D9}"/>
          </ac:grpSpMkLst>
        </pc:grpChg>
        <pc:grpChg chg="add del">
          <ac:chgData name="Jha, Aryan Ritwajeet" userId="2aad577e-539b-449b-83a6-8d411f484b4d" providerId="ADAL" clId="{49408841-B2F4-4D1B-91E9-399D964EDA3B}" dt="2023-07-12T01:04:33.601" v="8642" actId="26606"/>
          <ac:grpSpMkLst>
            <pc:docMk/>
            <pc:sldMk cId="1083868590" sldId="336"/>
            <ac:grpSpMk id="146" creationId="{43F5E015-E085-4624-B431-B42414448684}"/>
          </ac:grpSpMkLst>
        </pc:grpChg>
        <pc:grpChg chg="add del">
          <ac:chgData name="Jha, Aryan Ritwajeet" userId="2aad577e-539b-449b-83a6-8d411f484b4d" providerId="ADAL" clId="{49408841-B2F4-4D1B-91E9-399D964EDA3B}" dt="2023-07-12T01:05:11.331" v="8653" actId="26606"/>
          <ac:grpSpMkLst>
            <pc:docMk/>
            <pc:sldMk cId="1083868590" sldId="336"/>
            <ac:grpSpMk id="164" creationId="{A57D8C8E-634E-4E83-9657-225A4DFE47ED}"/>
          </ac:grpSpMkLst>
        </pc:grpChg>
        <pc:grpChg chg="add">
          <ac:chgData name="Jha, Aryan Ritwajeet" userId="2aad577e-539b-449b-83a6-8d411f484b4d" providerId="ADAL" clId="{49408841-B2F4-4D1B-91E9-399D964EDA3B}" dt="2023-07-12T01:06:02.251" v="8668" actId="26606"/>
          <ac:grpSpMkLst>
            <pc:docMk/>
            <pc:sldMk cId="1083868590" sldId="336"/>
            <ac:grpSpMk id="186" creationId="{AC0CA3C2-AD39-4633-9BE6-ABAF929E41B9}"/>
          </ac:grpSpMkLst>
        </pc:grpChg>
        <pc:grpChg chg="add">
          <ac:chgData name="Jha, Aryan Ritwajeet" userId="2aad577e-539b-449b-83a6-8d411f484b4d" providerId="ADAL" clId="{49408841-B2F4-4D1B-91E9-399D964EDA3B}" dt="2023-07-12T01:06:02.251" v="8668" actId="26606"/>
          <ac:grpSpMkLst>
            <pc:docMk/>
            <pc:sldMk cId="1083868590" sldId="336"/>
            <ac:grpSpMk id="190" creationId="{43F5E015-E085-4624-B431-B42414448684}"/>
          </ac:grpSpMkLst>
        </pc:grpChg>
        <pc:picChg chg="add del mod">
          <ac:chgData name="Jha, Aryan Ritwajeet" userId="2aad577e-539b-449b-83a6-8d411f484b4d" providerId="ADAL" clId="{49408841-B2F4-4D1B-91E9-399D964EDA3B}" dt="2023-07-12T18:25:38.124" v="8933" actId="478"/>
          <ac:picMkLst>
            <pc:docMk/>
            <pc:sldMk cId="1083868590" sldId="336"/>
            <ac:picMk id="5" creationId="{C970A066-59B3-CE87-61ED-4559DC895A91}"/>
          </ac:picMkLst>
        </pc:picChg>
        <pc:picChg chg="add mod ord">
          <ac:chgData name="Jha, Aryan Ritwajeet" userId="2aad577e-539b-449b-83a6-8d411f484b4d" providerId="ADAL" clId="{49408841-B2F4-4D1B-91E9-399D964EDA3B}" dt="2023-07-12T18:22:04.887" v="8689" actId="1076"/>
          <ac:picMkLst>
            <pc:docMk/>
            <pc:sldMk cId="1083868590" sldId="336"/>
            <ac:picMk id="6" creationId="{9B05648E-9AD3-C5AC-3357-803DD5C348BE}"/>
          </ac:picMkLst>
        </pc:picChg>
        <pc:picChg chg="add mod ord">
          <ac:chgData name="Jha, Aryan Ritwajeet" userId="2aad577e-539b-449b-83a6-8d411f484b4d" providerId="ADAL" clId="{49408841-B2F4-4D1B-91E9-399D964EDA3B}" dt="2023-07-12T18:25:33.837" v="8931" actId="1076"/>
          <ac:picMkLst>
            <pc:docMk/>
            <pc:sldMk cId="1083868590" sldId="336"/>
            <ac:picMk id="8" creationId="{B298E378-0A4E-4CA1-D37F-4A80A0A9C554}"/>
          </ac:picMkLst>
        </pc:picChg>
        <pc:picChg chg="add del mod ord">
          <ac:chgData name="Jha, Aryan Ritwajeet" userId="2aad577e-539b-449b-83a6-8d411f484b4d" providerId="ADAL" clId="{49408841-B2F4-4D1B-91E9-399D964EDA3B}" dt="2023-07-12T00:50:30.727" v="8588" actId="478"/>
          <ac:picMkLst>
            <pc:docMk/>
            <pc:sldMk cId="1083868590" sldId="336"/>
            <ac:picMk id="10" creationId="{070B3C8B-ADFF-AE45-2FFE-D270578C701E}"/>
          </ac:picMkLst>
        </pc:picChg>
        <pc:picChg chg="add mod">
          <ac:chgData name="Jha, Aryan Ritwajeet" userId="2aad577e-539b-449b-83a6-8d411f484b4d" providerId="ADAL" clId="{49408841-B2F4-4D1B-91E9-399D964EDA3B}" dt="2023-07-12T18:26:06.384" v="8939" actId="1582"/>
          <ac:picMkLst>
            <pc:docMk/>
            <pc:sldMk cId="1083868590" sldId="336"/>
            <ac:picMk id="12" creationId="{0BE72FA5-3147-4C72-D8DD-1B39DD0B1115}"/>
          </ac:picMkLst>
        </pc:picChg>
        <pc:picChg chg="add del mod">
          <ac:chgData name="Jha, Aryan Ritwajeet" userId="2aad577e-539b-449b-83a6-8d411f484b4d" providerId="ADAL" clId="{49408841-B2F4-4D1B-91E9-399D964EDA3B}" dt="2023-07-12T01:04:24.236" v="8632" actId="478"/>
          <ac:picMkLst>
            <pc:docMk/>
            <pc:sldMk cId="1083868590" sldId="336"/>
            <ac:picMk id="14" creationId="{9A036756-CE88-F461-DBFF-E84CC43EBB56}"/>
          </ac:picMkLst>
        </pc:picChg>
        <pc:picChg chg="add del mod">
          <ac:chgData name="Jha, Aryan Ritwajeet" userId="2aad577e-539b-449b-83a6-8d411f484b4d" providerId="ADAL" clId="{49408841-B2F4-4D1B-91E9-399D964EDA3B}" dt="2023-07-12T18:25:38.124" v="8933" actId="478"/>
          <ac:picMkLst>
            <pc:docMk/>
            <pc:sldMk cId="1083868590" sldId="336"/>
            <ac:picMk id="39" creationId="{424A1655-5825-E1F1-479E-9BEB3A1197AD}"/>
          </ac:picMkLst>
        </pc:picChg>
        <pc:cxnChg chg="add del">
          <ac:chgData name="Jha, Aryan Ritwajeet" userId="2aad577e-539b-449b-83a6-8d411f484b4d" providerId="ADAL" clId="{49408841-B2F4-4D1B-91E9-399D964EDA3B}" dt="2023-07-12T18:25:23.524" v="8930" actId="11529"/>
          <ac:cxnSpMkLst>
            <pc:docMk/>
            <pc:sldMk cId="1083868590" sldId="336"/>
            <ac:cxnSpMk id="10" creationId="{0AF22317-3762-E12A-6427-B20E5E1C961C}"/>
          </ac:cxnSpMkLst>
        </pc:cxnChg>
        <pc:cxnChg chg="add mod">
          <ac:chgData name="Jha, Aryan Ritwajeet" userId="2aad577e-539b-449b-83a6-8d411f484b4d" providerId="ADAL" clId="{49408841-B2F4-4D1B-91E9-399D964EDA3B}" dt="2023-07-12T18:51:06.151" v="9526" actId="14100"/>
          <ac:cxnSpMkLst>
            <pc:docMk/>
            <pc:sldMk cId="1083868590" sldId="336"/>
            <ac:cxnSpMk id="14" creationId="{0E08B451-382C-4063-5D28-4B263801F45C}"/>
          </ac:cxnSpMkLst>
        </pc:cxnChg>
        <pc:cxnChg chg="add">
          <ac:chgData name="Jha, Aryan Ritwajeet" userId="2aad577e-539b-449b-83a6-8d411f484b4d" providerId="ADAL" clId="{49408841-B2F4-4D1B-91E9-399D964EDA3B}" dt="2023-07-12T18:29:06.267" v="8972" actId="11529"/>
          <ac:cxnSpMkLst>
            <pc:docMk/>
            <pc:sldMk cId="1083868590" sldId="336"/>
            <ac:cxnSpMk id="16" creationId="{119A7CEC-FFD1-4794-69DB-E1B53A7C33D8}"/>
          </ac:cxnSpMkLst>
        </pc:cxnChg>
        <pc:cxnChg chg="add mod">
          <ac:chgData name="Jha, Aryan Ritwajeet" userId="2aad577e-539b-449b-83a6-8d411f484b4d" providerId="ADAL" clId="{49408841-B2F4-4D1B-91E9-399D964EDA3B}" dt="2023-07-12T18:30:22.575" v="9037" actId="571"/>
          <ac:cxnSpMkLst>
            <pc:docMk/>
            <pc:sldMk cId="1083868590" sldId="336"/>
            <ac:cxnSpMk id="18" creationId="{F5F12B36-1BDB-E5FA-B70E-64F7732B3265}"/>
          </ac:cxnSpMkLst>
        </pc:cxnChg>
      </pc:sldChg>
      <pc:sldChg chg="addSp modSp add mod">
        <pc:chgData name="Jha, Aryan Ritwajeet" userId="2aad577e-539b-449b-83a6-8d411f484b4d" providerId="ADAL" clId="{49408841-B2F4-4D1B-91E9-399D964EDA3B}" dt="2023-07-12T18:51:16.487" v="9527" actId="14100"/>
        <pc:sldMkLst>
          <pc:docMk/>
          <pc:sldMk cId="1771449399" sldId="337"/>
        </pc:sldMkLst>
        <pc:spChg chg="add mod">
          <ac:chgData name="Jha, Aryan Ritwajeet" userId="2aad577e-539b-449b-83a6-8d411f484b4d" providerId="ADAL" clId="{49408841-B2F4-4D1B-91E9-399D964EDA3B}" dt="2023-07-12T18:34:05.815" v="9052" actId="17032"/>
          <ac:spMkLst>
            <pc:docMk/>
            <pc:sldMk cId="1771449399" sldId="337"/>
            <ac:spMk id="3" creationId="{43916D85-0AF8-C58F-4E85-E1E6D85D847B}"/>
          </ac:spMkLst>
        </pc:spChg>
        <pc:spChg chg="add mod">
          <ac:chgData name="Jha, Aryan Ritwajeet" userId="2aad577e-539b-449b-83a6-8d411f484b4d" providerId="ADAL" clId="{49408841-B2F4-4D1B-91E9-399D964EDA3B}" dt="2023-07-12T18:34:22.064" v="9054" actId="17032"/>
          <ac:spMkLst>
            <pc:docMk/>
            <pc:sldMk cId="1771449399" sldId="337"/>
            <ac:spMk id="5" creationId="{22A19CC3-0652-AC30-7759-18AB10239862}"/>
          </ac:spMkLst>
        </pc:spChg>
        <pc:spChg chg="add mod">
          <ac:chgData name="Jha, Aryan Ritwajeet" userId="2aad577e-539b-449b-83a6-8d411f484b4d" providerId="ADAL" clId="{49408841-B2F4-4D1B-91E9-399D964EDA3B}" dt="2023-07-12T18:34:35.114" v="9056" actId="17032"/>
          <ac:spMkLst>
            <pc:docMk/>
            <pc:sldMk cId="1771449399" sldId="337"/>
            <ac:spMk id="9" creationId="{80063A6D-0A98-A86B-E592-4911FD30688C}"/>
          </ac:spMkLst>
        </pc:spChg>
        <pc:spChg chg="add mod">
          <ac:chgData name="Jha, Aryan Ritwajeet" userId="2aad577e-539b-449b-83a6-8d411f484b4d" providerId="ADAL" clId="{49408841-B2F4-4D1B-91E9-399D964EDA3B}" dt="2023-07-12T18:35:42.394" v="9060" actId="17032"/>
          <ac:spMkLst>
            <pc:docMk/>
            <pc:sldMk cId="1771449399" sldId="337"/>
            <ac:spMk id="10" creationId="{9A043C0B-0CFA-5172-87B7-14E56545F31B}"/>
          </ac:spMkLst>
        </pc:spChg>
        <pc:spChg chg="add mod">
          <ac:chgData name="Jha, Aryan Ritwajeet" userId="2aad577e-539b-449b-83a6-8d411f484b4d" providerId="ADAL" clId="{49408841-B2F4-4D1B-91E9-399D964EDA3B}" dt="2023-07-12T18:35:59.285" v="9062" actId="17032"/>
          <ac:spMkLst>
            <pc:docMk/>
            <pc:sldMk cId="1771449399" sldId="337"/>
            <ac:spMk id="11" creationId="{BAB5B2FD-100B-8A8D-DB68-87E3BC01F140}"/>
          </ac:spMkLst>
        </pc:spChg>
        <pc:picChg chg="mod">
          <ac:chgData name="Jha, Aryan Ritwajeet" userId="2aad577e-539b-449b-83a6-8d411f484b4d" providerId="ADAL" clId="{49408841-B2F4-4D1B-91E9-399D964EDA3B}" dt="2023-07-12T18:32:52.264" v="9044" actId="1076"/>
          <ac:picMkLst>
            <pc:docMk/>
            <pc:sldMk cId="1771449399" sldId="337"/>
            <ac:picMk id="12" creationId="{0BE72FA5-3147-4C72-D8DD-1B39DD0B1115}"/>
          </ac:picMkLst>
        </pc:picChg>
        <pc:cxnChg chg="mod">
          <ac:chgData name="Jha, Aryan Ritwajeet" userId="2aad577e-539b-449b-83a6-8d411f484b4d" providerId="ADAL" clId="{49408841-B2F4-4D1B-91E9-399D964EDA3B}" dt="2023-07-12T18:51:16.487" v="9527" actId="14100"/>
          <ac:cxnSpMkLst>
            <pc:docMk/>
            <pc:sldMk cId="1771449399" sldId="337"/>
            <ac:cxnSpMk id="14" creationId="{0E08B451-382C-4063-5D28-4B263801F45C}"/>
          </ac:cxnSpMkLst>
        </pc:cxnChg>
        <pc:cxnChg chg="mod">
          <ac:chgData name="Jha, Aryan Ritwajeet" userId="2aad577e-539b-449b-83a6-8d411f484b4d" providerId="ADAL" clId="{49408841-B2F4-4D1B-91E9-399D964EDA3B}" dt="2023-07-12T18:35:10.484" v="9058" actId="693"/>
          <ac:cxnSpMkLst>
            <pc:docMk/>
            <pc:sldMk cId="1771449399" sldId="337"/>
            <ac:cxnSpMk id="16" creationId="{119A7CEC-FFD1-4794-69DB-E1B53A7C33D8}"/>
          </ac:cxnSpMkLst>
        </pc:cxnChg>
      </pc:sldChg>
      <pc:sldChg chg="addSp delSp modSp add mod">
        <pc:chgData name="Jha, Aryan Ritwajeet" userId="2aad577e-539b-449b-83a6-8d411f484b4d" providerId="ADAL" clId="{49408841-B2F4-4D1B-91E9-399D964EDA3B}" dt="2023-07-12T20:33:00.419" v="12025" actId="1582"/>
        <pc:sldMkLst>
          <pc:docMk/>
          <pc:sldMk cId="4236874696" sldId="338"/>
        </pc:sldMkLst>
        <pc:spChg chg="del">
          <ac:chgData name="Jha, Aryan Ritwajeet" userId="2aad577e-539b-449b-83a6-8d411f484b4d" providerId="ADAL" clId="{49408841-B2F4-4D1B-91E9-399D964EDA3B}" dt="2023-07-12T18:36:24.924" v="9064" actId="478"/>
          <ac:spMkLst>
            <pc:docMk/>
            <pc:sldMk cId="4236874696" sldId="338"/>
            <ac:spMk id="7" creationId="{A3709D2A-1B2C-3434-1A4F-CEA4FF0D00BA}"/>
          </ac:spMkLst>
        </pc:spChg>
        <pc:spChg chg="mod">
          <ac:chgData name="Jha, Aryan Ritwajeet" userId="2aad577e-539b-449b-83a6-8d411f484b4d" providerId="ADAL" clId="{49408841-B2F4-4D1B-91E9-399D964EDA3B}" dt="2023-07-12T18:43:33.785" v="9513" actId="20577"/>
          <ac:spMkLst>
            <pc:docMk/>
            <pc:sldMk cId="4236874696" sldId="338"/>
            <ac:spMk id="17" creationId="{7D19F705-099D-DDF1-D71C-2E376A256AFD}"/>
          </ac:spMkLst>
        </pc:spChg>
        <pc:spChg chg="add mod">
          <ac:chgData name="Jha, Aryan Ritwajeet" userId="2aad577e-539b-449b-83a6-8d411f484b4d" providerId="ADAL" clId="{49408841-B2F4-4D1B-91E9-399D964EDA3B}" dt="2023-07-12T18:51:59.633" v="9572" actId="20577"/>
          <ac:spMkLst>
            <pc:docMk/>
            <pc:sldMk cId="4236874696" sldId="338"/>
            <ac:spMk id="21" creationId="{0A56B57E-CFBF-2101-5CA6-4828E92F1F8C}"/>
          </ac:spMkLst>
        </pc:spChg>
        <pc:spChg chg="add mod">
          <ac:chgData name="Jha, Aryan Ritwajeet" userId="2aad577e-539b-449b-83a6-8d411f484b4d" providerId="ADAL" clId="{49408841-B2F4-4D1B-91E9-399D964EDA3B}" dt="2023-07-12T19:32:11.857" v="10443" actId="20577"/>
          <ac:spMkLst>
            <pc:docMk/>
            <pc:sldMk cId="4236874696" sldId="338"/>
            <ac:spMk id="23" creationId="{9051DA40-62E1-F49F-E84D-FC7A9F5777C5}"/>
          </ac:spMkLst>
        </pc:spChg>
        <pc:picChg chg="mod">
          <ac:chgData name="Jha, Aryan Ritwajeet" userId="2aad577e-539b-449b-83a6-8d411f484b4d" providerId="ADAL" clId="{49408841-B2F4-4D1B-91E9-399D964EDA3B}" dt="2023-07-12T20:32:51.450" v="12022" actId="1076"/>
          <ac:picMkLst>
            <pc:docMk/>
            <pc:sldMk cId="4236874696" sldId="338"/>
            <ac:picMk id="8" creationId="{B298E378-0A4E-4CA1-D37F-4A80A0A9C554}"/>
          </ac:picMkLst>
        </pc:picChg>
        <pc:picChg chg="add mod">
          <ac:chgData name="Jha, Aryan Ritwajeet" userId="2aad577e-539b-449b-83a6-8d411f484b4d" providerId="ADAL" clId="{49408841-B2F4-4D1B-91E9-399D964EDA3B}" dt="2023-07-12T20:33:00.419" v="12025" actId="1582"/>
          <ac:picMkLst>
            <pc:docMk/>
            <pc:sldMk cId="4236874696" sldId="338"/>
            <ac:picMk id="27" creationId="{6004C8CF-A01E-D059-A823-833FE2E34C76}"/>
          </ac:picMkLst>
        </pc:picChg>
        <pc:cxnChg chg="mod">
          <ac:chgData name="Jha, Aryan Ritwajeet" userId="2aad577e-539b-449b-83a6-8d411f484b4d" providerId="ADAL" clId="{49408841-B2F4-4D1B-91E9-399D964EDA3B}" dt="2023-07-12T18:37:11.419" v="9132" actId="20577"/>
          <ac:cxnSpMkLst>
            <pc:docMk/>
            <pc:sldMk cId="4236874696" sldId="338"/>
            <ac:cxnSpMk id="14" creationId="{0E08B451-382C-4063-5D28-4B263801F45C}"/>
          </ac:cxnSpMkLst>
        </pc:cxnChg>
        <pc:cxnChg chg="mod">
          <ac:chgData name="Jha, Aryan Ritwajeet" userId="2aad577e-539b-449b-83a6-8d411f484b4d" providerId="ADAL" clId="{49408841-B2F4-4D1B-91E9-399D964EDA3B}" dt="2023-07-12T18:38:08.265" v="9182" actId="1076"/>
          <ac:cxnSpMkLst>
            <pc:docMk/>
            <pc:sldMk cId="4236874696" sldId="338"/>
            <ac:cxnSpMk id="16" creationId="{119A7CEC-FFD1-4794-69DB-E1B53A7C33D8}"/>
          </ac:cxnSpMkLst>
        </pc:cxnChg>
        <pc:cxnChg chg="add mod">
          <ac:chgData name="Jha, Aryan Ritwajeet" userId="2aad577e-539b-449b-83a6-8d411f484b4d" providerId="ADAL" clId="{49408841-B2F4-4D1B-91E9-399D964EDA3B}" dt="2023-07-12T18:37:34.558" v="9179" actId="14100"/>
          <ac:cxnSpMkLst>
            <pc:docMk/>
            <pc:sldMk cId="4236874696" sldId="338"/>
            <ac:cxnSpMk id="18" creationId="{43443043-FF2D-5A4C-1A5C-2A3B5429B5D8}"/>
          </ac:cxnSpMkLst>
        </pc:cxnChg>
        <pc:cxnChg chg="add mod">
          <ac:chgData name="Jha, Aryan Ritwajeet" userId="2aad577e-539b-449b-83a6-8d411f484b4d" providerId="ADAL" clId="{49408841-B2F4-4D1B-91E9-399D964EDA3B}" dt="2023-07-12T20:32:53.880" v="12023" actId="14100"/>
          <ac:cxnSpMkLst>
            <pc:docMk/>
            <pc:sldMk cId="4236874696" sldId="338"/>
            <ac:cxnSpMk id="22" creationId="{D5C4B80D-EA20-361F-BEBD-3EDB7639C621}"/>
          </ac:cxnSpMkLst>
        </pc:cxnChg>
      </pc:sldChg>
      <pc:sldChg chg="delSp modSp add mod">
        <pc:chgData name="Jha, Aryan Ritwajeet" userId="2aad577e-539b-449b-83a6-8d411f484b4d" providerId="ADAL" clId="{49408841-B2F4-4D1B-91E9-399D964EDA3B}" dt="2023-07-12T18:42:19.805" v="9485" actId="1076"/>
        <pc:sldMkLst>
          <pc:docMk/>
          <pc:sldMk cId="2152296590" sldId="339"/>
        </pc:sldMkLst>
        <pc:spChg chg="del">
          <ac:chgData name="Jha, Aryan Ritwajeet" userId="2aad577e-539b-449b-83a6-8d411f484b4d" providerId="ADAL" clId="{49408841-B2F4-4D1B-91E9-399D964EDA3B}" dt="2023-07-12T18:41:13.661" v="9483" actId="478"/>
          <ac:spMkLst>
            <pc:docMk/>
            <pc:sldMk cId="2152296590" sldId="339"/>
            <ac:spMk id="25" creationId="{1A57F294-7580-E8B9-8064-D8070CE825A5}"/>
          </ac:spMkLst>
        </pc:spChg>
        <pc:spChg chg="del">
          <ac:chgData name="Jha, Aryan Ritwajeet" userId="2aad577e-539b-449b-83a6-8d411f484b4d" providerId="ADAL" clId="{49408841-B2F4-4D1B-91E9-399D964EDA3B}" dt="2023-07-12T18:41:13.661" v="9483" actId="478"/>
          <ac:spMkLst>
            <pc:docMk/>
            <pc:sldMk cId="2152296590" sldId="339"/>
            <ac:spMk id="26" creationId="{2B175FD5-A62E-C570-61F2-BC1FF7BCAAF8}"/>
          </ac:spMkLst>
        </pc:spChg>
        <pc:spChg chg="mod">
          <ac:chgData name="Jha, Aryan Ritwajeet" userId="2aad577e-539b-449b-83a6-8d411f484b4d" providerId="ADAL" clId="{49408841-B2F4-4D1B-91E9-399D964EDA3B}" dt="2023-07-12T18:41:04.605" v="9482" actId="113"/>
          <ac:spMkLst>
            <pc:docMk/>
            <pc:sldMk cId="2152296590" sldId="339"/>
            <ac:spMk id="32" creationId="{3D4C88DF-9C82-3CE8-8DBB-5D3BC012F956}"/>
          </ac:spMkLst>
        </pc:spChg>
        <pc:grpChg chg="mod">
          <ac:chgData name="Jha, Aryan Ritwajeet" userId="2aad577e-539b-449b-83a6-8d411f484b4d" providerId="ADAL" clId="{49408841-B2F4-4D1B-91E9-399D964EDA3B}" dt="2023-07-12T18:42:19.805" v="9485" actId="1076"/>
          <ac:grpSpMkLst>
            <pc:docMk/>
            <pc:sldMk cId="2152296590" sldId="339"/>
            <ac:grpSpMk id="12" creationId="{00080FB3-8F3E-85E6-6C64-7E5AF8580A58}"/>
          </ac:grpSpMkLst>
        </pc:grpChg>
        <pc:cxnChg chg="del mod">
          <ac:chgData name="Jha, Aryan Ritwajeet" userId="2aad577e-539b-449b-83a6-8d411f484b4d" providerId="ADAL" clId="{49408841-B2F4-4D1B-91E9-399D964EDA3B}" dt="2023-07-12T18:41:13.661" v="9483" actId="478"/>
          <ac:cxnSpMkLst>
            <pc:docMk/>
            <pc:sldMk cId="2152296590" sldId="339"/>
            <ac:cxnSpMk id="24" creationId="{EB3351FB-48C6-A234-0327-4F908757A172}"/>
          </ac:cxnSpMkLst>
        </pc:cxnChg>
        <pc:cxnChg chg="del">
          <ac:chgData name="Jha, Aryan Ritwajeet" userId="2aad577e-539b-449b-83a6-8d411f484b4d" providerId="ADAL" clId="{49408841-B2F4-4D1B-91E9-399D964EDA3B}" dt="2023-07-12T18:40:06.495" v="9348" actId="478"/>
          <ac:cxnSpMkLst>
            <pc:docMk/>
            <pc:sldMk cId="2152296590" sldId="339"/>
            <ac:cxnSpMk id="30" creationId="{03097A19-80AF-0DDF-C17B-171ECA733088}"/>
          </ac:cxnSpMkLst>
        </pc:cxnChg>
        <pc:cxnChg chg="del mod">
          <ac:chgData name="Jha, Aryan Ritwajeet" userId="2aad577e-539b-449b-83a6-8d411f484b4d" providerId="ADAL" clId="{49408841-B2F4-4D1B-91E9-399D964EDA3B}" dt="2023-07-12T18:40:06.495" v="9348" actId="478"/>
          <ac:cxnSpMkLst>
            <pc:docMk/>
            <pc:sldMk cId="2152296590" sldId="339"/>
            <ac:cxnSpMk id="36" creationId="{2BDEFCA6-257C-484A-0271-32609DD99FE3}"/>
          </ac:cxnSpMkLst>
        </pc:cxnChg>
        <pc:cxnChg chg="del mod">
          <ac:chgData name="Jha, Aryan Ritwajeet" userId="2aad577e-539b-449b-83a6-8d411f484b4d" providerId="ADAL" clId="{49408841-B2F4-4D1B-91E9-399D964EDA3B}" dt="2023-07-12T18:40:06.495" v="9348" actId="478"/>
          <ac:cxnSpMkLst>
            <pc:docMk/>
            <pc:sldMk cId="2152296590" sldId="339"/>
            <ac:cxnSpMk id="49" creationId="{47B37B12-7083-9253-EA29-143C026CAEEC}"/>
          </ac:cxnSpMkLst>
        </pc:cxnChg>
        <pc:cxnChg chg="del mod">
          <ac:chgData name="Jha, Aryan Ritwajeet" userId="2aad577e-539b-449b-83a6-8d411f484b4d" providerId="ADAL" clId="{49408841-B2F4-4D1B-91E9-399D964EDA3B}" dt="2023-07-12T18:40:06.495" v="9348" actId="478"/>
          <ac:cxnSpMkLst>
            <pc:docMk/>
            <pc:sldMk cId="2152296590" sldId="339"/>
            <ac:cxnSpMk id="56" creationId="{505CB10D-28B5-B80D-7280-76A996A7E29A}"/>
          </ac:cxnSpMkLst>
        </pc:cxnChg>
      </pc:sldChg>
      <pc:sldChg chg="addSp delSp modSp add mod">
        <pc:chgData name="Jha, Aryan Ritwajeet" userId="2aad577e-539b-449b-83a6-8d411f484b4d" providerId="ADAL" clId="{49408841-B2F4-4D1B-91E9-399D964EDA3B}" dt="2023-07-12T20:33:53.050" v="12031" actId="1076"/>
        <pc:sldMkLst>
          <pc:docMk/>
          <pc:sldMk cId="4132842835" sldId="340"/>
        </pc:sldMkLst>
        <pc:spChg chg="mod">
          <ac:chgData name="Jha, Aryan Ritwajeet" userId="2aad577e-539b-449b-83a6-8d411f484b4d" providerId="ADAL" clId="{49408841-B2F4-4D1B-91E9-399D964EDA3B}" dt="2023-07-12T19:23:41.589" v="10109" actId="13926"/>
          <ac:spMkLst>
            <pc:docMk/>
            <pc:sldMk cId="4132842835" sldId="340"/>
            <ac:spMk id="2" creationId="{177F810F-410D-C888-4B4A-087B3E00B399}"/>
          </ac:spMkLst>
        </pc:spChg>
        <pc:spChg chg="mod">
          <ac:chgData name="Jha, Aryan Ritwajeet" userId="2aad577e-539b-449b-83a6-8d411f484b4d" providerId="ADAL" clId="{49408841-B2F4-4D1B-91E9-399D964EDA3B}" dt="2023-07-12T19:29:16.140" v="10366" actId="13822"/>
          <ac:spMkLst>
            <pc:docMk/>
            <pc:sldMk cId="4132842835" sldId="340"/>
            <ac:spMk id="3" creationId="{43916D85-0AF8-C58F-4E85-E1E6D85D847B}"/>
          </ac:spMkLst>
        </pc:spChg>
        <pc:spChg chg="mod">
          <ac:chgData name="Jha, Aryan Ritwajeet" userId="2aad577e-539b-449b-83a6-8d411f484b4d" providerId="ADAL" clId="{49408841-B2F4-4D1B-91E9-399D964EDA3B}" dt="2023-07-12T19:23:49.827" v="10110" actId="207"/>
          <ac:spMkLst>
            <pc:docMk/>
            <pc:sldMk cId="4132842835" sldId="340"/>
            <ac:spMk id="4" creationId="{C1242663-B6E5-ABE3-9294-EB6B180ECF42}"/>
          </ac:spMkLst>
        </pc:spChg>
        <pc:spChg chg="mod">
          <ac:chgData name="Jha, Aryan Ritwajeet" userId="2aad577e-539b-449b-83a6-8d411f484b4d" providerId="ADAL" clId="{49408841-B2F4-4D1B-91E9-399D964EDA3B}" dt="2023-07-12T19:29:16.140" v="10366" actId="13822"/>
          <ac:spMkLst>
            <pc:docMk/>
            <pc:sldMk cId="4132842835" sldId="340"/>
            <ac:spMk id="5" creationId="{22A19CC3-0652-AC30-7759-18AB10239862}"/>
          </ac:spMkLst>
        </pc:spChg>
        <pc:spChg chg="add mod">
          <ac:chgData name="Jha, Aryan Ritwajeet" userId="2aad577e-539b-449b-83a6-8d411f484b4d" providerId="ADAL" clId="{49408841-B2F4-4D1B-91E9-399D964EDA3B}" dt="2023-07-12T19:23:52.293" v="10111" actId="207"/>
          <ac:spMkLst>
            <pc:docMk/>
            <pc:sldMk cId="4132842835" sldId="340"/>
            <ac:spMk id="7" creationId="{20C051C3-0FC6-8E74-5EB8-37EF6E42EBE1}"/>
          </ac:spMkLst>
        </pc:spChg>
        <pc:spChg chg="mod">
          <ac:chgData name="Jha, Aryan Ritwajeet" userId="2aad577e-539b-449b-83a6-8d411f484b4d" providerId="ADAL" clId="{49408841-B2F4-4D1B-91E9-399D964EDA3B}" dt="2023-07-12T19:29:16.140" v="10366" actId="13822"/>
          <ac:spMkLst>
            <pc:docMk/>
            <pc:sldMk cId="4132842835" sldId="340"/>
            <ac:spMk id="9" creationId="{80063A6D-0A98-A86B-E592-4911FD30688C}"/>
          </ac:spMkLst>
        </pc:spChg>
        <pc:spChg chg="del mod">
          <ac:chgData name="Jha, Aryan Ritwajeet" userId="2aad577e-539b-449b-83a6-8d411f484b4d" providerId="ADAL" clId="{49408841-B2F4-4D1B-91E9-399D964EDA3B}" dt="2023-07-12T19:29:41.737" v="10368" actId="478"/>
          <ac:spMkLst>
            <pc:docMk/>
            <pc:sldMk cId="4132842835" sldId="340"/>
            <ac:spMk id="11" creationId="{BAB5B2FD-100B-8A8D-DB68-87E3BC01F140}"/>
          </ac:spMkLst>
        </pc:spChg>
        <pc:spChg chg="add mod">
          <ac:chgData name="Jha, Aryan Ritwajeet" userId="2aad577e-539b-449b-83a6-8d411f484b4d" providerId="ADAL" clId="{49408841-B2F4-4D1B-91E9-399D964EDA3B}" dt="2023-07-12T19:25:26.384" v="10317" actId="1076"/>
          <ac:spMkLst>
            <pc:docMk/>
            <pc:sldMk cId="4132842835" sldId="340"/>
            <ac:spMk id="13" creationId="{2AFC21BD-783A-191C-390C-F3FF81A2B709}"/>
          </ac:spMkLst>
        </pc:spChg>
        <pc:spChg chg="add mod">
          <ac:chgData name="Jha, Aryan Ritwajeet" userId="2aad577e-539b-449b-83a6-8d411f484b4d" providerId="ADAL" clId="{49408841-B2F4-4D1B-91E9-399D964EDA3B}" dt="2023-07-12T19:25:23.674" v="10316" actId="1076"/>
          <ac:spMkLst>
            <pc:docMk/>
            <pc:sldMk cId="4132842835" sldId="340"/>
            <ac:spMk id="15" creationId="{F1635F72-A263-7E13-2571-60C2C7AE6D3E}"/>
          </ac:spMkLst>
        </pc:spChg>
        <pc:spChg chg="del">
          <ac:chgData name="Jha, Aryan Ritwajeet" userId="2aad577e-539b-449b-83a6-8d411f484b4d" providerId="ADAL" clId="{49408841-B2F4-4D1B-91E9-399D964EDA3B}" dt="2023-07-12T18:44:35.685" v="9516" actId="478"/>
          <ac:spMkLst>
            <pc:docMk/>
            <pc:sldMk cId="4132842835" sldId="340"/>
            <ac:spMk id="17" creationId="{7D19F705-099D-DDF1-D71C-2E376A256AFD}"/>
          </ac:spMkLst>
        </pc:spChg>
        <pc:spChg chg="add mod">
          <ac:chgData name="Jha, Aryan Ritwajeet" userId="2aad577e-539b-449b-83a6-8d411f484b4d" providerId="ADAL" clId="{49408841-B2F4-4D1B-91E9-399D964EDA3B}" dt="2023-07-12T19:29:56.927" v="10371" actId="1076"/>
          <ac:spMkLst>
            <pc:docMk/>
            <pc:sldMk cId="4132842835" sldId="340"/>
            <ac:spMk id="19" creationId="{DEB3CEF0-C77A-F70A-BD60-3805DA29BD4A}"/>
          </ac:spMkLst>
        </pc:spChg>
        <pc:spChg chg="del">
          <ac:chgData name="Jha, Aryan Ritwajeet" userId="2aad577e-539b-449b-83a6-8d411f484b4d" providerId="ADAL" clId="{49408841-B2F4-4D1B-91E9-399D964EDA3B}" dt="2023-07-12T18:44:35.685" v="9516" actId="478"/>
          <ac:spMkLst>
            <pc:docMk/>
            <pc:sldMk cId="4132842835" sldId="340"/>
            <ac:spMk id="21" creationId="{0A56B57E-CFBF-2101-5CA6-4828E92F1F8C}"/>
          </ac:spMkLst>
        </pc:spChg>
        <pc:picChg chg="mod">
          <ac:chgData name="Jha, Aryan Ritwajeet" userId="2aad577e-539b-449b-83a6-8d411f484b4d" providerId="ADAL" clId="{49408841-B2F4-4D1B-91E9-399D964EDA3B}" dt="2023-07-12T20:33:44.750" v="12029" actId="1076"/>
          <ac:picMkLst>
            <pc:docMk/>
            <pc:sldMk cId="4132842835" sldId="340"/>
            <ac:picMk id="8" creationId="{B298E378-0A4E-4CA1-D37F-4A80A0A9C554}"/>
          </ac:picMkLst>
        </pc:picChg>
        <pc:picChg chg="mod modCrop">
          <ac:chgData name="Jha, Aryan Ritwajeet" userId="2aad577e-539b-449b-83a6-8d411f484b4d" providerId="ADAL" clId="{49408841-B2F4-4D1B-91E9-399D964EDA3B}" dt="2023-07-12T19:29:32.817" v="10367" actId="732"/>
          <ac:picMkLst>
            <pc:docMk/>
            <pc:sldMk cId="4132842835" sldId="340"/>
            <ac:picMk id="12" creationId="{0BE72FA5-3147-4C72-D8DD-1B39DD0B1115}"/>
          </ac:picMkLst>
        </pc:picChg>
        <pc:picChg chg="add mod">
          <ac:chgData name="Jha, Aryan Ritwajeet" userId="2aad577e-539b-449b-83a6-8d411f484b4d" providerId="ADAL" clId="{49408841-B2F4-4D1B-91E9-399D964EDA3B}" dt="2023-07-12T20:33:53.050" v="12031" actId="1076"/>
          <ac:picMkLst>
            <pc:docMk/>
            <pc:sldMk cId="4132842835" sldId="340"/>
            <ac:picMk id="23" creationId="{80963598-382B-8A5F-D1DB-6D71C4619C98}"/>
          </ac:picMkLst>
        </pc:picChg>
        <pc:cxnChg chg="del mod">
          <ac:chgData name="Jha, Aryan Ritwajeet" userId="2aad577e-539b-449b-83a6-8d411f484b4d" providerId="ADAL" clId="{49408841-B2F4-4D1B-91E9-399D964EDA3B}" dt="2023-07-12T18:44:35.685" v="9516" actId="478"/>
          <ac:cxnSpMkLst>
            <pc:docMk/>
            <pc:sldMk cId="4132842835" sldId="340"/>
            <ac:cxnSpMk id="14" creationId="{0E08B451-382C-4063-5D28-4B263801F45C}"/>
          </ac:cxnSpMkLst>
        </pc:cxnChg>
        <pc:cxnChg chg="del">
          <ac:chgData name="Jha, Aryan Ritwajeet" userId="2aad577e-539b-449b-83a6-8d411f484b4d" providerId="ADAL" clId="{49408841-B2F4-4D1B-91E9-399D964EDA3B}" dt="2023-07-12T18:44:35.685" v="9516" actId="478"/>
          <ac:cxnSpMkLst>
            <pc:docMk/>
            <pc:sldMk cId="4132842835" sldId="340"/>
            <ac:cxnSpMk id="16" creationId="{119A7CEC-FFD1-4794-69DB-E1B53A7C33D8}"/>
          </ac:cxnSpMkLst>
        </pc:cxnChg>
        <pc:cxnChg chg="del">
          <ac:chgData name="Jha, Aryan Ritwajeet" userId="2aad577e-539b-449b-83a6-8d411f484b4d" providerId="ADAL" clId="{49408841-B2F4-4D1B-91E9-399D964EDA3B}" dt="2023-07-12T18:44:35.685" v="9516" actId="478"/>
          <ac:cxnSpMkLst>
            <pc:docMk/>
            <pc:sldMk cId="4132842835" sldId="340"/>
            <ac:cxnSpMk id="18" creationId="{43443043-FF2D-5A4C-1A5C-2A3B5429B5D8}"/>
          </ac:cxnSpMkLst>
        </pc:cxnChg>
        <pc:cxnChg chg="add del mod">
          <ac:chgData name="Jha, Aryan Ritwajeet" userId="2aad577e-539b-449b-83a6-8d411f484b4d" providerId="ADAL" clId="{49408841-B2F4-4D1B-91E9-399D964EDA3B}" dt="2023-07-12T19:29:44.019" v="10369" actId="478"/>
          <ac:cxnSpMkLst>
            <pc:docMk/>
            <pc:sldMk cId="4132842835" sldId="340"/>
            <ac:cxnSpMk id="22" creationId="{5329B95F-C4C3-8FFD-A6FD-8592D88CD8A9}"/>
          </ac:cxnSpMkLst>
        </pc:cxnChg>
      </pc:sldChg>
      <pc:sldChg chg="addSp delSp modSp new del mod">
        <pc:chgData name="Jha, Aryan Ritwajeet" userId="2aad577e-539b-449b-83a6-8d411f484b4d" providerId="ADAL" clId="{49408841-B2F4-4D1B-91E9-399D964EDA3B}" dt="2023-07-12T19:34:10.067" v="10444" actId="47"/>
        <pc:sldMkLst>
          <pc:docMk/>
          <pc:sldMk cId="535612697" sldId="341"/>
        </pc:sldMkLst>
        <pc:spChg chg="add del mod">
          <ac:chgData name="Jha, Aryan Ritwajeet" userId="2aad577e-539b-449b-83a6-8d411f484b4d" providerId="ADAL" clId="{49408841-B2F4-4D1B-91E9-399D964EDA3B}" dt="2023-07-12T18:46:15.925" v="9525"/>
          <ac:spMkLst>
            <pc:docMk/>
            <pc:sldMk cId="535612697" sldId="341"/>
            <ac:spMk id="2" creationId="{9C33C8BE-89C8-B07D-1FA1-AC75D61A8811}"/>
          </ac:spMkLst>
        </pc:spChg>
        <pc:spChg chg="add del mod">
          <ac:chgData name="Jha, Aryan Ritwajeet" userId="2aad577e-539b-449b-83a6-8d411f484b4d" providerId="ADAL" clId="{49408841-B2F4-4D1B-91E9-399D964EDA3B}" dt="2023-07-12T18:46:08.093" v="9523"/>
          <ac:spMkLst>
            <pc:docMk/>
            <pc:sldMk cId="535612697" sldId="341"/>
            <ac:spMk id="4" creationId="{29E3B1DE-61E9-B605-147E-5623F3BAC461}"/>
          </ac:spMkLst>
        </pc:spChg>
        <pc:spChg chg="add mod">
          <ac:chgData name="Jha, Aryan Ritwajeet" userId="2aad577e-539b-449b-83a6-8d411f484b4d" providerId="ADAL" clId="{49408841-B2F4-4D1B-91E9-399D964EDA3B}" dt="2023-07-12T18:46:10.095" v="9524"/>
          <ac:spMkLst>
            <pc:docMk/>
            <pc:sldMk cId="535612697" sldId="341"/>
            <ac:spMk id="5" creationId="{7FBA9B5E-1BBE-41F1-D66A-CA27CE5F4112}"/>
          </ac:spMkLst>
        </pc:spChg>
      </pc:sldChg>
      <pc:sldChg chg="addSp delSp modSp add mod">
        <pc:chgData name="Jha, Aryan Ritwajeet" userId="2aad577e-539b-449b-83a6-8d411f484b4d" providerId="ADAL" clId="{49408841-B2F4-4D1B-91E9-399D964EDA3B}" dt="2023-07-12T19:06:55.066" v="10017" actId="1076"/>
        <pc:sldMkLst>
          <pc:docMk/>
          <pc:sldMk cId="2205602770" sldId="342"/>
        </pc:sldMkLst>
        <pc:spChg chg="mod">
          <ac:chgData name="Jha, Aryan Ritwajeet" userId="2aad577e-539b-449b-83a6-8d411f484b4d" providerId="ADAL" clId="{49408841-B2F4-4D1B-91E9-399D964EDA3B}" dt="2023-07-12T19:04:35.996" v="9890" actId="20577"/>
          <ac:spMkLst>
            <pc:docMk/>
            <pc:sldMk cId="2205602770" sldId="342"/>
            <ac:spMk id="3" creationId="{64BE6767-30AA-41AB-8C0B-29F30741AF76}"/>
          </ac:spMkLst>
        </pc:spChg>
        <pc:grpChg chg="del">
          <ac:chgData name="Jha, Aryan Ritwajeet" userId="2aad577e-539b-449b-83a6-8d411f484b4d" providerId="ADAL" clId="{49408841-B2F4-4D1B-91E9-399D964EDA3B}" dt="2023-07-12T19:02:36.356" v="9575" actId="478"/>
          <ac:grpSpMkLst>
            <pc:docMk/>
            <pc:sldMk cId="2205602770" sldId="342"/>
            <ac:grpSpMk id="7" creationId="{DD17197B-09A9-8B24-6454-3EFD1F676E9A}"/>
          </ac:grpSpMkLst>
        </pc:grpChg>
        <pc:picChg chg="add mod">
          <ac:chgData name="Jha, Aryan Ritwajeet" userId="2aad577e-539b-449b-83a6-8d411f484b4d" providerId="ADAL" clId="{49408841-B2F4-4D1B-91E9-399D964EDA3B}" dt="2023-07-12T19:06:55.066" v="10017" actId="1076"/>
          <ac:picMkLst>
            <pc:docMk/>
            <pc:sldMk cId="2205602770" sldId="342"/>
            <ac:picMk id="8" creationId="{DF80B76E-63AE-9971-5F0E-6899704BAEB9}"/>
          </ac:picMkLst>
        </pc:picChg>
      </pc:sldChg>
      <pc:sldChg chg="modSp add mod">
        <pc:chgData name="Jha, Aryan Ritwajeet" userId="2aad577e-539b-449b-83a6-8d411f484b4d" providerId="ADAL" clId="{49408841-B2F4-4D1B-91E9-399D964EDA3B}" dt="2023-07-12T19:05:54.087" v="10015" actId="20577"/>
        <pc:sldMkLst>
          <pc:docMk/>
          <pc:sldMk cId="1398733612" sldId="343"/>
        </pc:sldMkLst>
        <pc:spChg chg="mod">
          <ac:chgData name="Jha, Aryan Ritwajeet" userId="2aad577e-539b-449b-83a6-8d411f484b4d" providerId="ADAL" clId="{49408841-B2F4-4D1B-91E9-399D964EDA3B}" dt="2023-07-12T19:05:54.087" v="10015" actId="20577"/>
          <ac:spMkLst>
            <pc:docMk/>
            <pc:sldMk cId="1398733612" sldId="343"/>
            <ac:spMk id="3" creationId="{64BE6767-30AA-41AB-8C0B-29F30741AF76}"/>
          </ac:spMkLst>
        </pc:spChg>
      </pc:sldChg>
      <pc:sldChg chg="add del">
        <pc:chgData name="Jha, Aryan Ritwajeet" userId="2aad577e-539b-449b-83a6-8d411f484b4d" providerId="ADAL" clId="{49408841-B2F4-4D1B-91E9-399D964EDA3B}" dt="2023-07-12T19:05:01.105" v="9892" actId="2890"/>
        <pc:sldMkLst>
          <pc:docMk/>
          <pc:sldMk cId="3846119845" sldId="343"/>
        </pc:sldMkLst>
      </pc:sldChg>
      <pc:sldChg chg="addSp delSp modSp add mod">
        <pc:chgData name="Jha, Aryan Ritwajeet" userId="2aad577e-539b-449b-83a6-8d411f484b4d" providerId="ADAL" clId="{49408841-B2F4-4D1B-91E9-399D964EDA3B}" dt="2023-07-12T19:08:05.696" v="10081" actId="20577"/>
        <pc:sldMkLst>
          <pc:docMk/>
          <pc:sldMk cId="3407011830" sldId="344"/>
        </pc:sldMkLst>
        <pc:spChg chg="mod">
          <ac:chgData name="Jha, Aryan Ritwajeet" userId="2aad577e-539b-449b-83a6-8d411f484b4d" providerId="ADAL" clId="{49408841-B2F4-4D1B-91E9-399D964EDA3B}" dt="2023-07-12T19:08:05.696" v="10081" actId="20577"/>
          <ac:spMkLst>
            <pc:docMk/>
            <pc:sldMk cId="3407011830" sldId="344"/>
            <ac:spMk id="3" creationId="{64BE6767-30AA-41AB-8C0B-29F30741AF76}"/>
          </ac:spMkLst>
        </pc:spChg>
        <pc:picChg chg="add mod">
          <ac:chgData name="Jha, Aryan Ritwajeet" userId="2aad577e-539b-449b-83a6-8d411f484b4d" providerId="ADAL" clId="{49408841-B2F4-4D1B-91E9-399D964EDA3B}" dt="2023-07-12T19:07:46.012" v="10031" actId="1076"/>
          <ac:picMkLst>
            <pc:docMk/>
            <pc:sldMk cId="3407011830" sldId="344"/>
            <ac:picMk id="5" creationId="{7D12C105-D2FF-2C98-EE21-E74EB6FB2A82}"/>
          </ac:picMkLst>
        </pc:picChg>
        <pc:picChg chg="del mod">
          <ac:chgData name="Jha, Aryan Ritwajeet" userId="2aad577e-539b-449b-83a6-8d411f484b4d" providerId="ADAL" clId="{49408841-B2F4-4D1B-91E9-399D964EDA3B}" dt="2023-07-12T19:07:44.976" v="10030" actId="478"/>
          <ac:picMkLst>
            <pc:docMk/>
            <pc:sldMk cId="3407011830" sldId="344"/>
            <ac:picMk id="8" creationId="{DF80B76E-63AE-9971-5F0E-6899704BAEB9}"/>
          </ac:picMkLst>
        </pc:picChg>
      </pc:sldChg>
      <pc:sldChg chg="addSp modSp add mod ord">
        <pc:chgData name="Jha, Aryan Ritwajeet" userId="2aad577e-539b-449b-83a6-8d411f484b4d" providerId="ADAL" clId="{49408841-B2F4-4D1B-91E9-399D964EDA3B}" dt="2023-07-12T20:33:23.670" v="12028" actId="1076"/>
        <pc:sldMkLst>
          <pc:docMk/>
          <pc:sldMk cId="966282477" sldId="345"/>
        </pc:sldMkLst>
        <pc:spChg chg="mod">
          <ac:chgData name="Jha, Aryan Ritwajeet" userId="2aad577e-539b-449b-83a6-8d411f484b4d" providerId="ADAL" clId="{49408841-B2F4-4D1B-91E9-399D964EDA3B}" dt="2023-07-12T19:23:04.977" v="10099" actId="207"/>
          <ac:spMkLst>
            <pc:docMk/>
            <pc:sldMk cId="966282477" sldId="345"/>
            <ac:spMk id="2" creationId="{177F810F-410D-C888-4B4A-087B3E00B399}"/>
          </ac:spMkLst>
        </pc:spChg>
        <pc:spChg chg="mod">
          <ac:chgData name="Jha, Aryan Ritwajeet" userId="2aad577e-539b-449b-83a6-8d411f484b4d" providerId="ADAL" clId="{49408841-B2F4-4D1B-91E9-399D964EDA3B}" dt="2023-07-12T19:23:06.059" v="10101" actId="207"/>
          <ac:spMkLst>
            <pc:docMk/>
            <pc:sldMk cId="966282477" sldId="345"/>
            <ac:spMk id="4" creationId="{C1242663-B6E5-ABE3-9294-EB6B180ECF42}"/>
          </ac:spMkLst>
        </pc:spChg>
        <pc:spChg chg="mod">
          <ac:chgData name="Jha, Aryan Ritwajeet" userId="2aad577e-539b-449b-83a6-8d411f484b4d" providerId="ADAL" clId="{49408841-B2F4-4D1B-91E9-399D964EDA3B}" dt="2023-07-12T19:23:05.467" v="10100" actId="207"/>
          <ac:spMkLst>
            <pc:docMk/>
            <pc:sldMk cId="966282477" sldId="345"/>
            <ac:spMk id="7" creationId="{20C051C3-0FC6-8E74-5EB8-37EF6E42EBE1}"/>
          </ac:spMkLst>
        </pc:spChg>
        <pc:picChg chg="mod">
          <ac:chgData name="Jha, Aryan Ritwajeet" userId="2aad577e-539b-449b-83a6-8d411f484b4d" providerId="ADAL" clId="{49408841-B2F4-4D1B-91E9-399D964EDA3B}" dt="2023-07-12T20:33:07.550" v="12026" actId="1076"/>
          <ac:picMkLst>
            <pc:docMk/>
            <pc:sldMk cId="966282477" sldId="345"/>
            <ac:picMk id="8" creationId="{B298E378-0A4E-4CA1-D37F-4A80A0A9C554}"/>
          </ac:picMkLst>
        </pc:picChg>
        <pc:picChg chg="add mod">
          <ac:chgData name="Jha, Aryan Ritwajeet" userId="2aad577e-539b-449b-83a6-8d411f484b4d" providerId="ADAL" clId="{49408841-B2F4-4D1B-91E9-399D964EDA3B}" dt="2023-07-12T20:33:23.670" v="12028" actId="1076"/>
          <ac:picMkLst>
            <pc:docMk/>
            <pc:sldMk cId="966282477" sldId="345"/>
            <ac:picMk id="13" creationId="{97D3160D-05B0-7D93-9B66-0BC16655D619}"/>
          </ac:picMkLst>
        </pc:picChg>
      </pc:sldChg>
      <pc:sldChg chg="addSp delSp modSp new mod setBg">
        <pc:chgData name="Jha, Aryan Ritwajeet" userId="2aad577e-539b-449b-83a6-8d411f484b4d" providerId="ADAL" clId="{49408841-B2F4-4D1B-91E9-399D964EDA3B}" dt="2023-07-12T20:00:56.148" v="11341" actId="1076"/>
        <pc:sldMkLst>
          <pc:docMk/>
          <pc:sldMk cId="2724178672" sldId="346"/>
        </pc:sldMkLst>
        <pc:spChg chg="mod">
          <ac:chgData name="Jha, Aryan Ritwajeet" userId="2aad577e-539b-449b-83a6-8d411f484b4d" providerId="ADAL" clId="{49408841-B2F4-4D1B-91E9-399D964EDA3B}" dt="2023-07-12T19:59:35.809" v="11290" actId="26606"/>
          <ac:spMkLst>
            <pc:docMk/>
            <pc:sldMk cId="2724178672" sldId="346"/>
            <ac:spMk id="2" creationId="{92C1016E-F1B9-F5AA-F214-21BF775DBFC1}"/>
          </ac:spMkLst>
        </pc:spChg>
        <pc:spChg chg="mod ord">
          <ac:chgData name="Jha, Aryan Ritwajeet" userId="2aad577e-539b-449b-83a6-8d411f484b4d" providerId="ADAL" clId="{49408841-B2F4-4D1B-91E9-399D964EDA3B}" dt="2023-07-12T20:00:40.748" v="11338" actId="27636"/>
          <ac:spMkLst>
            <pc:docMk/>
            <pc:sldMk cId="2724178672" sldId="346"/>
            <ac:spMk id="3" creationId="{372861BC-629A-EC3F-7E23-23703BB6AACA}"/>
          </ac:spMkLst>
        </pc:spChg>
        <pc:spChg chg="add mod">
          <ac:chgData name="Jha, Aryan Ritwajeet" userId="2aad577e-539b-449b-83a6-8d411f484b4d" providerId="ADAL" clId="{49408841-B2F4-4D1B-91E9-399D964EDA3B}" dt="2023-07-12T20:00:56.148" v="11341" actId="1076"/>
          <ac:spMkLst>
            <pc:docMk/>
            <pc:sldMk cId="2724178672" sldId="346"/>
            <ac:spMk id="6" creationId="{F7ACEA1C-CE4B-3603-12FD-45B2B6C8962A}"/>
          </ac:spMkLst>
        </pc:spChg>
        <pc:spChg chg="add del">
          <ac:chgData name="Jha, Aryan Ritwajeet" userId="2aad577e-539b-449b-83a6-8d411f484b4d" providerId="ADAL" clId="{49408841-B2F4-4D1B-91E9-399D964EDA3B}" dt="2023-07-12T19:58:52.205" v="11268" actId="26606"/>
          <ac:spMkLst>
            <pc:docMk/>
            <pc:sldMk cId="2724178672" sldId="346"/>
            <ac:spMk id="10" creationId="{D7A453D2-15D8-4403-815F-291FA16340D9}"/>
          </ac:spMkLst>
        </pc:spChg>
        <pc:spChg chg="add del">
          <ac:chgData name="Jha, Aryan Ritwajeet" userId="2aad577e-539b-449b-83a6-8d411f484b4d" providerId="ADAL" clId="{49408841-B2F4-4D1B-91E9-399D964EDA3B}" dt="2023-07-12T19:58:52.205" v="11268" actId="26606"/>
          <ac:spMkLst>
            <pc:docMk/>
            <pc:sldMk cId="2724178672" sldId="346"/>
            <ac:spMk id="12" creationId="{8161EA6B-09CA-445B-AB0D-8DF76FA92DEF}"/>
          </ac:spMkLst>
        </pc:spChg>
        <pc:spChg chg="add del">
          <ac:chgData name="Jha, Aryan Ritwajeet" userId="2aad577e-539b-449b-83a6-8d411f484b4d" providerId="ADAL" clId="{49408841-B2F4-4D1B-91E9-399D964EDA3B}" dt="2023-07-12T19:58:52.205" v="11268" actId="26606"/>
          <ac:spMkLst>
            <pc:docMk/>
            <pc:sldMk cId="2724178672" sldId="346"/>
            <ac:spMk id="22" creationId="{B8114C98-A349-4111-A123-E8EAB86ABE30}"/>
          </ac:spMkLst>
        </pc:spChg>
        <pc:spChg chg="add del">
          <ac:chgData name="Jha, Aryan Ritwajeet" userId="2aad577e-539b-449b-83a6-8d411f484b4d" providerId="ADAL" clId="{49408841-B2F4-4D1B-91E9-399D964EDA3B}" dt="2023-07-12T19:58:52.205" v="11268" actId="26606"/>
          <ac:spMkLst>
            <pc:docMk/>
            <pc:sldMk cId="2724178672" sldId="346"/>
            <ac:spMk id="30" creationId="{E2D3D3F2-ABBB-4453-B1C5-1BEBF7E4DD56}"/>
          </ac:spMkLst>
        </pc:spChg>
        <pc:spChg chg="add del">
          <ac:chgData name="Jha, Aryan Ritwajeet" userId="2aad577e-539b-449b-83a6-8d411f484b4d" providerId="ADAL" clId="{49408841-B2F4-4D1B-91E9-399D964EDA3B}" dt="2023-07-12T19:58:52.205" v="11268" actId="26606"/>
          <ac:spMkLst>
            <pc:docMk/>
            <pc:sldMk cId="2724178672" sldId="346"/>
            <ac:spMk id="44" creationId="{773AEA78-C03B-40B7-9D11-DC022119D577}"/>
          </ac:spMkLst>
        </pc:spChg>
        <pc:spChg chg="add del">
          <ac:chgData name="Jha, Aryan Ritwajeet" userId="2aad577e-539b-449b-83a6-8d411f484b4d" providerId="ADAL" clId="{49408841-B2F4-4D1B-91E9-399D964EDA3B}" dt="2023-07-12T19:58:53.678" v="11270" actId="26606"/>
          <ac:spMkLst>
            <pc:docMk/>
            <pc:sldMk cId="2724178672" sldId="346"/>
            <ac:spMk id="46" creationId="{2550BE34-C2B8-49B8-8519-67A8CAD51AE9}"/>
          </ac:spMkLst>
        </pc:spChg>
        <pc:spChg chg="add del">
          <ac:chgData name="Jha, Aryan Ritwajeet" userId="2aad577e-539b-449b-83a6-8d411f484b4d" providerId="ADAL" clId="{49408841-B2F4-4D1B-91E9-399D964EDA3B}" dt="2023-07-12T19:58:53.678" v="11270" actId="26606"/>
          <ac:spMkLst>
            <pc:docMk/>
            <pc:sldMk cId="2724178672" sldId="346"/>
            <ac:spMk id="47" creationId="{A7457DD9-5A45-400A-AB4B-4B4EDECA25F1}"/>
          </ac:spMkLst>
        </pc:spChg>
        <pc:spChg chg="add del">
          <ac:chgData name="Jha, Aryan Ritwajeet" userId="2aad577e-539b-449b-83a6-8d411f484b4d" providerId="ADAL" clId="{49408841-B2F4-4D1B-91E9-399D964EDA3B}" dt="2023-07-12T19:58:53.678" v="11270" actId="26606"/>
          <ac:spMkLst>
            <pc:docMk/>
            <pc:sldMk cId="2724178672" sldId="346"/>
            <ac:spMk id="48" creationId="{441CF7D6-A660-431A-B0BB-140A0D5556B6}"/>
          </ac:spMkLst>
        </pc:spChg>
        <pc:spChg chg="add del">
          <ac:chgData name="Jha, Aryan Ritwajeet" userId="2aad577e-539b-449b-83a6-8d411f484b4d" providerId="ADAL" clId="{49408841-B2F4-4D1B-91E9-399D964EDA3B}" dt="2023-07-12T19:58:53.678" v="11270" actId="26606"/>
          <ac:spMkLst>
            <pc:docMk/>
            <pc:sldMk cId="2724178672" sldId="346"/>
            <ac:spMk id="49" creationId="{0570A85B-3810-4F95-97B0-CBF4CCDB381C}"/>
          </ac:spMkLst>
        </pc:spChg>
        <pc:spChg chg="add del">
          <ac:chgData name="Jha, Aryan Ritwajeet" userId="2aad577e-539b-449b-83a6-8d411f484b4d" providerId="ADAL" clId="{49408841-B2F4-4D1B-91E9-399D964EDA3B}" dt="2023-07-12T19:58:55.099" v="11272" actId="26606"/>
          <ac:spMkLst>
            <pc:docMk/>
            <pc:sldMk cId="2724178672" sldId="346"/>
            <ac:spMk id="51" creationId="{D7A453D2-15D8-4403-815F-291FA16340D9}"/>
          </ac:spMkLst>
        </pc:spChg>
        <pc:spChg chg="add del">
          <ac:chgData name="Jha, Aryan Ritwajeet" userId="2aad577e-539b-449b-83a6-8d411f484b4d" providerId="ADAL" clId="{49408841-B2F4-4D1B-91E9-399D964EDA3B}" dt="2023-07-12T19:58:55.099" v="11272" actId="26606"/>
          <ac:spMkLst>
            <pc:docMk/>
            <pc:sldMk cId="2724178672" sldId="346"/>
            <ac:spMk id="52" creationId="{8161EA6B-09CA-445B-AB0D-8DF76FA92DEF}"/>
          </ac:spMkLst>
        </pc:spChg>
        <pc:spChg chg="add del">
          <ac:chgData name="Jha, Aryan Ritwajeet" userId="2aad577e-539b-449b-83a6-8d411f484b4d" providerId="ADAL" clId="{49408841-B2F4-4D1B-91E9-399D964EDA3B}" dt="2023-07-12T19:58:55.099" v="11272" actId="26606"/>
          <ac:spMkLst>
            <pc:docMk/>
            <pc:sldMk cId="2724178672" sldId="346"/>
            <ac:spMk id="54" creationId="{B8114C98-A349-4111-A123-E8EAB86ABE30}"/>
          </ac:spMkLst>
        </pc:spChg>
        <pc:spChg chg="add del">
          <ac:chgData name="Jha, Aryan Ritwajeet" userId="2aad577e-539b-449b-83a6-8d411f484b4d" providerId="ADAL" clId="{49408841-B2F4-4D1B-91E9-399D964EDA3B}" dt="2023-07-12T19:58:55.099" v="11272" actId="26606"/>
          <ac:spMkLst>
            <pc:docMk/>
            <pc:sldMk cId="2724178672" sldId="346"/>
            <ac:spMk id="56" creationId="{E2D3D3F2-ABBB-4453-B1C5-1BEBF7E4DD56}"/>
          </ac:spMkLst>
        </pc:spChg>
        <pc:spChg chg="add del">
          <ac:chgData name="Jha, Aryan Ritwajeet" userId="2aad577e-539b-449b-83a6-8d411f484b4d" providerId="ADAL" clId="{49408841-B2F4-4D1B-91E9-399D964EDA3B}" dt="2023-07-12T19:58:55.099" v="11272" actId="26606"/>
          <ac:spMkLst>
            <pc:docMk/>
            <pc:sldMk cId="2724178672" sldId="346"/>
            <ac:spMk id="59" creationId="{773AEA78-C03B-40B7-9D11-DC022119D577}"/>
          </ac:spMkLst>
        </pc:spChg>
        <pc:spChg chg="add del">
          <ac:chgData name="Jha, Aryan Ritwajeet" userId="2aad577e-539b-449b-83a6-8d411f484b4d" providerId="ADAL" clId="{49408841-B2F4-4D1B-91E9-399D964EDA3B}" dt="2023-07-12T19:58:56.348" v="11274" actId="26606"/>
          <ac:spMkLst>
            <pc:docMk/>
            <pc:sldMk cId="2724178672" sldId="346"/>
            <ac:spMk id="61" creationId="{2596F992-698C-48C0-9D89-70DA4CE927EF}"/>
          </ac:spMkLst>
        </pc:spChg>
        <pc:spChg chg="add del">
          <ac:chgData name="Jha, Aryan Ritwajeet" userId="2aad577e-539b-449b-83a6-8d411f484b4d" providerId="ADAL" clId="{49408841-B2F4-4D1B-91E9-399D964EDA3B}" dt="2023-07-12T19:58:56.348" v="11274" actId="26606"/>
          <ac:spMkLst>
            <pc:docMk/>
            <pc:sldMk cId="2724178672" sldId="346"/>
            <ac:spMk id="62" creationId="{E7BFF8DC-0AE7-4AD2-9B28-2E5F26D62C30}"/>
          </ac:spMkLst>
        </pc:spChg>
        <pc:spChg chg="add del">
          <ac:chgData name="Jha, Aryan Ritwajeet" userId="2aad577e-539b-449b-83a6-8d411f484b4d" providerId="ADAL" clId="{49408841-B2F4-4D1B-91E9-399D964EDA3B}" dt="2023-07-12T19:58:56.348" v="11274" actId="26606"/>
          <ac:spMkLst>
            <pc:docMk/>
            <pc:sldMk cId="2724178672" sldId="346"/>
            <ac:spMk id="63" creationId="{7E0162AD-C6E5-4BF8-A453-76ADB36877D3}"/>
          </ac:spMkLst>
        </pc:spChg>
        <pc:spChg chg="add del">
          <ac:chgData name="Jha, Aryan Ritwajeet" userId="2aad577e-539b-449b-83a6-8d411f484b4d" providerId="ADAL" clId="{49408841-B2F4-4D1B-91E9-399D964EDA3B}" dt="2023-07-12T19:58:58.661" v="11276" actId="26606"/>
          <ac:spMkLst>
            <pc:docMk/>
            <pc:sldMk cId="2724178672" sldId="346"/>
            <ac:spMk id="65" creationId="{32AEEBC8-9D30-42EF-95F2-386C2653FBF0}"/>
          </ac:spMkLst>
        </pc:spChg>
        <pc:spChg chg="add del">
          <ac:chgData name="Jha, Aryan Ritwajeet" userId="2aad577e-539b-449b-83a6-8d411f484b4d" providerId="ADAL" clId="{49408841-B2F4-4D1B-91E9-399D964EDA3B}" dt="2023-07-12T19:58:58.661" v="11276" actId="26606"/>
          <ac:spMkLst>
            <pc:docMk/>
            <pc:sldMk cId="2724178672" sldId="346"/>
            <ac:spMk id="66" creationId="{2E92FA66-67D7-4CB4-94D3-E643A9AD4757}"/>
          </ac:spMkLst>
        </pc:spChg>
        <pc:spChg chg="add del">
          <ac:chgData name="Jha, Aryan Ritwajeet" userId="2aad577e-539b-449b-83a6-8d411f484b4d" providerId="ADAL" clId="{49408841-B2F4-4D1B-91E9-399D964EDA3B}" dt="2023-07-12T19:59:00.973" v="11278" actId="26606"/>
          <ac:spMkLst>
            <pc:docMk/>
            <pc:sldMk cId="2724178672" sldId="346"/>
            <ac:spMk id="68" creationId="{1E020063-2385-44AC-BD67-258E1F0B9FCE}"/>
          </ac:spMkLst>
        </pc:spChg>
        <pc:spChg chg="add del">
          <ac:chgData name="Jha, Aryan Ritwajeet" userId="2aad577e-539b-449b-83a6-8d411f484b4d" providerId="ADAL" clId="{49408841-B2F4-4D1B-91E9-399D964EDA3B}" dt="2023-07-12T19:59:00.973" v="11278" actId="26606"/>
          <ac:spMkLst>
            <pc:docMk/>
            <pc:sldMk cId="2724178672" sldId="346"/>
            <ac:spMk id="69" creationId="{7E014A0B-5338-4077-AFE9-A90D04D4492B}"/>
          </ac:spMkLst>
        </pc:spChg>
        <pc:spChg chg="add del">
          <ac:chgData name="Jha, Aryan Ritwajeet" userId="2aad577e-539b-449b-83a6-8d411f484b4d" providerId="ADAL" clId="{49408841-B2F4-4D1B-91E9-399D964EDA3B}" dt="2023-07-12T19:59:02.308" v="11280" actId="26606"/>
          <ac:spMkLst>
            <pc:docMk/>
            <pc:sldMk cId="2724178672" sldId="346"/>
            <ac:spMk id="74" creationId="{B082622D-AAF3-4897-8629-FC918530DD86}"/>
          </ac:spMkLst>
        </pc:spChg>
        <pc:spChg chg="add del">
          <ac:chgData name="Jha, Aryan Ritwajeet" userId="2aad577e-539b-449b-83a6-8d411f484b4d" providerId="ADAL" clId="{49408841-B2F4-4D1B-91E9-399D964EDA3B}" dt="2023-07-12T19:59:02.308" v="11280" actId="26606"/>
          <ac:spMkLst>
            <pc:docMk/>
            <pc:sldMk cId="2724178672" sldId="346"/>
            <ac:spMk id="75" creationId="{A7457DD9-5A45-400A-AB4B-4B4EDECA25F1}"/>
          </ac:spMkLst>
        </pc:spChg>
        <pc:spChg chg="add del">
          <ac:chgData name="Jha, Aryan Ritwajeet" userId="2aad577e-539b-449b-83a6-8d411f484b4d" providerId="ADAL" clId="{49408841-B2F4-4D1B-91E9-399D964EDA3B}" dt="2023-07-12T19:59:02.308" v="11280" actId="26606"/>
          <ac:spMkLst>
            <pc:docMk/>
            <pc:sldMk cId="2724178672" sldId="346"/>
            <ac:spMk id="76" creationId="{441CF7D6-A660-431A-B0BB-140A0D5556B6}"/>
          </ac:spMkLst>
        </pc:spChg>
        <pc:spChg chg="add del">
          <ac:chgData name="Jha, Aryan Ritwajeet" userId="2aad577e-539b-449b-83a6-8d411f484b4d" providerId="ADAL" clId="{49408841-B2F4-4D1B-91E9-399D964EDA3B}" dt="2023-07-12T19:59:02.308" v="11280" actId="26606"/>
          <ac:spMkLst>
            <pc:docMk/>
            <pc:sldMk cId="2724178672" sldId="346"/>
            <ac:spMk id="77" creationId="{0570A85B-3810-4F95-97B0-CBF4CCDB381C}"/>
          </ac:spMkLst>
        </pc:spChg>
        <pc:spChg chg="add del">
          <ac:chgData name="Jha, Aryan Ritwajeet" userId="2aad577e-539b-449b-83a6-8d411f484b4d" providerId="ADAL" clId="{49408841-B2F4-4D1B-91E9-399D964EDA3B}" dt="2023-07-12T19:59:35.809" v="11290" actId="26606"/>
          <ac:spMkLst>
            <pc:docMk/>
            <pc:sldMk cId="2724178672" sldId="346"/>
            <ac:spMk id="79" creationId="{17BDD930-0E65-490A-9CE5-554C357C4428}"/>
          </ac:spMkLst>
        </pc:spChg>
        <pc:spChg chg="add del">
          <ac:chgData name="Jha, Aryan Ritwajeet" userId="2aad577e-539b-449b-83a6-8d411f484b4d" providerId="ADAL" clId="{49408841-B2F4-4D1B-91E9-399D964EDA3B}" dt="2023-07-12T19:59:35.809" v="11290" actId="26606"/>
          <ac:spMkLst>
            <pc:docMk/>
            <pc:sldMk cId="2724178672" sldId="346"/>
            <ac:spMk id="80" creationId="{3A912C67-99A1-4956-8F68-1846C21771E8}"/>
          </ac:spMkLst>
        </pc:spChg>
        <pc:spChg chg="add del">
          <ac:chgData name="Jha, Aryan Ritwajeet" userId="2aad577e-539b-449b-83a6-8d411f484b4d" providerId="ADAL" clId="{49408841-B2F4-4D1B-91E9-399D964EDA3B}" dt="2023-07-12T19:59:32.818" v="11283" actId="26606"/>
          <ac:spMkLst>
            <pc:docMk/>
            <pc:sldMk cId="2724178672" sldId="346"/>
            <ac:spMk id="89" creationId="{FFB60E8C-7224-44A4-87A0-46A1711DD2ED}"/>
          </ac:spMkLst>
        </pc:spChg>
        <pc:spChg chg="add del">
          <ac:chgData name="Jha, Aryan Ritwajeet" userId="2aad577e-539b-449b-83a6-8d411f484b4d" providerId="ADAL" clId="{49408841-B2F4-4D1B-91E9-399D964EDA3B}" dt="2023-07-12T19:59:32.818" v="11283" actId="26606"/>
          <ac:spMkLst>
            <pc:docMk/>
            <pc:sldMk cId="2724178672" sldId="346"/>
            <ac:spMk id="91" creationId="{5DA32751-37A2-45C0-BE94-63D375E27003}"/>
          </ac:spMkLst>
        </pc:spChg>
        <pc:spChg chg="add del">
          <ac:chgData name="Jha, Aryan Ritwajeet" userId="2aad577e-539b-449b-83a6-8d411f484b4d" providerId="ADAL" clId="{49408841-B2F4-4D1B-91E9-399D964EDA3B}" dt="2023-07-12T19:59:32.818" v="11283" actId="26606"/>
          <ac:spMkLst>
            <pc:docMk/>
            <pc:sldMk cId="2724178672" sldId="346"/>
            <ac:spMk id="93" creationId="{E659831F-0D9A-4C63-9EBB-8435B85A440F}"/>
          </ac:spMkLst>
        </pc:spChg>
        <pc:spChg chg="add del">
          <ac:chgData name="Jha, Aryan Ritwajeet" userId="2aad577e-539b-449b-83a6-8d411f484b4d" providerId="ADAL" clId="{49408841-B2F4-4D1B-91E9-399D964EDA3B}" dt="2023-07-12T19:59:32.818" v="11283" actId="26606"/>
          <ac:spMkLst>
            <pc:docMk/>
            <pc:sldMk cId="2724178672" sldId="346"/>
            <ac:spMk id="95" creationId="{5A55FBCD-CD42-40F5-8A1B-3203F9CAEEAA}"/>
          </ac:spMkLst>
        </pc:spChg>
        <pc:spChg chg="add del">
          <ac:chgData name="Jha, Aryan Ritwajeet" userId="2aad577e-539b-449b-83a6-8d411f484b4d" providerId="ADAL" clId="{49408841-B2F4-4D1B-91E9-399D964EDA3B}" dt="2023-07-12T19:59:33.548" v="11285" actId="26606"/>
          <ac:spMkLst>
            <pc:docMk/>
            <pc:sldMk cId="2724178672" sldId="346"/>
            <ac:spMk id="98" creationId="{17BDD930-0E65-490A-9CE5-554C357C4428}"/>
          </ac:spMkLst>
        </pc:spChg>
        <pc:spChg chg="add del">
          <ac:chgData name="Jha, Aryan Ritwajeet" userId="2aad577e-539b-449b-83a6-8d411f484b4d" providerId="ADAL" clId="{49408841-B2F4-4D1B-91E9-399D964EDA3B}" dt="2023-07-12T19:59:33.548" v="11285" actId="26606"/>
          <ac:spMkLst>
            <pc:docMk/>
            <pc:sldMk cId="2724178672" sldId="346"/>
            <ac:spMk id="104" creationId="{3A912C67-99A1-4956-8F68-1846C21771E8}"/>
          </ac:spMkLst>
        </pc:spChg>
        <pc:spChg chg="add del">
          <ac:chgData name="Jha, Aryan Ritwajeet" userId="2aad577e-539b-449b-83a6-8d411f484b4d" providerId="ADAL" clId="{49408841-B2F4-4D1B-91E9-399D964EDA3B}" dt="2023-07-12T19:59:34.013" v="11287" actId="26606"/>
          <ac:spMkLst>
            <pc:docMk/>
            <pc:sldMk cId="2724178672" sldId="346"/>
            <ac:spMk id="108" creationId="{2550BE34-C2B8-49B8-8519-67A8CAD51AE9}"/>
          </ac:spMkLst>
        </pc:spChg>
        <pc:spChg chg="add del">
          <ac:chgData name="Jha, Aryan Ritwajeet" userId="2aad577e-539b-449b-83a6-8d411f484b4d" providerId="ADAL" clId="{49408841-B2F4-4D1B-91E9-399D964EDA3B}" dt="2023-07-12T19:59:34.013" v="11287" actId="26606"/>
          <ac:spMkLst>
            <pc:docMk/>
            <pc:sldMk cId="2724178672" sldId="346"/>
            <ac:spMk id="109" creationId="{A7457DD9-5A45-400A-AB4B-4B4EDECA25F1}"/>
          </ac:spMkLst>
        </pc:spChg>
        <pc:spChg chg="add del">
          <ac:chgData name="Jha, Aryan Ritwajeet" userId="2aad577e-539b-449b-83a6-8d411f484b4d" providerId="ADAL" clId="{49408841-B2F4-4D1B-91E9-399D964EDA3B}" dt="2023-07-12T19:59:34.013" v="11287" actId="26606"/>
          <ac:spMkLst>
            <pc:docMk/>
            <pc:sldMk cId="2724178672" sldId="346"/>
            <ac:spMk id="110" creationId="{441CF7D6-A660-431A-B0BB-140A0D5556B6}"/>
          </ac:spMkLst>
        </pc:spChg>
        <pc:spChg chg="add del">
          <ac:chgData name="Jha, Aryan Ritwajeet" userId="2aad577e-539b-449b-83a6-8d411f484b4d" providerId="ADAL" clId="{49408841-B2F4-4D1B-91E9-399D964EDA3B}" dt="2023-07-12T19:59:34.013" v="11287" actId="26606"/>
          <ac:spMkLst>
            <pc:docMk/>
            <pc:sldMk cId="2724178672" sldId="346"/>
            <ac:spMk id="111" creationId="{0570A85B-3810-4F95-97B0-CBF4CCDB381C}"/>
          </ac:spMkLst>
        </pc:spChg>
        <pc:spChg chg="add del">
          <ac:chgData name="Jha, Aryan Ritwajeet" userId="2aad577e-539b-449b-83a6-8d411f484b4d" providerId="ADAL" clId="{49408841-B2F4-4D1B-91E9-399D964EDA3B}" dt="2023-07-12T19:59:35.803" v="11289" actId="26606"/>
          <ac:spMkLst>
            <pc:docMk/>
            <pc:sldMk cId="2724178672" sldId="346"/>
            <ac:spMk id="113" creationId="{B6FACB3C-9069-4791-BC5C-0DB7CD19B853}"/>
          </ac:spMkLst>
        </pc:spChg>
        <pc:spChg chg="add del">
          <ac:chgData name="Jha, Aryan Ritwajeet" userId="2aad577e-539b-449b-83a6-8d411f484b4d" providerId="ADAL" clId="{49408841-B2F4-4D1B-91E9-399D964EDA3B}" dt="2023-07-12T19:59:35.803" v="11289" actId="26606"/>
          <ac:spMkLst>
            <pc:docMk/>
            <pc:sldMk cId="2724178672" sldId="346"/>
            <ac:spMk id="114" creationId="{71F2038E-D777-4B76-81DD-DD13EE91B9DD}"/>
          </ac:spMkLst>
        </pc:spChg>
        <pc:spChg chg="add">
          <ac:chgData name="Jha, Aryan Ritwajeet" userId="2aad577e-539b-449b-83a6-8d411f484b4d" providerId="ADAL" clId="{49408841-B2F4-4D1B-91E9-399D964EDA3B}" dt="2023-07-12T19:59:35.809" v="11290" actId="26606"/>
          <ac:spMkLst>
            <pc:docMk/>
            <pc:sldMk cId="2724178672" sldId="346"/>
            <ac:spMk id="121" creationId="{2550BE34-C2B8-49B8-8519-67A8CAD51AE9}"/>
          </ac:spMkLst>
        </pc:spChg>
        <pc:spChg chg="add">
          <ac:chgData name="Jha, Aryan Ritwajeet" userId="2aad577e-539b-449b-83a6-8d411f484b4d" providerId="ADAL" clId="{49408841-B2F4-4D1B-91E9-399D964EDA3B}" dt="2023-07-12T19:59:35.809" v="11290" actId="26606"/>
          <ac:spMkLst>
            <pc:docMk/>
            <pc:sldMk cId="2724178672" sldId="346"/>
            <ac:spMk id="122" creationId="{A7457DD9-5A45-400A-AB4B-4B4EDECA25F1}"/>
          </ac:spMkLst>
        </pc:spChg>
        <pc:spChg chg="add">
          <ac:chgData name="Jha, Aryan Ritwajeet" userId="2aad577e-539b-449b-83a6-8d411f484b4d" providerId="ADAL" clId="{49408841-B2F4-4D1B-91E9-399D964EDA3B}" dt="2023-07-12T19:59:35.809" v="11290" actId="26606"/>
          <ac:spMkLst>
            <pc:docMk/>
            <pc:sldMk cId="2724178672" sldId="346"/>
            <ac:spMk id="123" creationId="{441CF7D6-A660-431A-B0BB-140A0D5556B6}"/>
          </ac:spMkLst>
        </pc:spChg>
        <pc:spChg chg="add">
          <ac:chgData name="Jha, Aryan Ritwajeet" userId="2aad577e-539b-449b-83a6-8d411f484b4d" providerId="ADAL" clId="{49408841-B2F4-4D1B-91E9-399D964EDA3B}" dt="2023-07-12T19:59:35.809" v="11290" actId="26606"/>
          <ac:spMkLst>
            <pc:docMk/>
            <pc:sldMk cId="2724178672" sldId="346"/>
            <ac:spMk id="124" creationId="{0570A85B-3810-4F95-97B0-CBF4CCDB381C}"/>
          </ac:spMkLst>
        </pc:spChg>
        <pc:grpChg chg="add del">
          <ac:chgData name="Jha, Aryan Ritwajeet" userId="2aad577e-539b-449b-83a6-8d411f484b4d" providerId="ADAL" clId="{49408841-B2F4-4D1B-91E9-399D964EDA3B}" dt="2023-07-12T19:58:52.205" v="11268" actId="26606"/>
          <ac:grpSpMkLst>
            <pc:docMk/>
            <pc:sldMk cId="2724178672" sldId="346"/>
            <ac:grpSpMk id="14" creationId="{913B067F-3154-4968-A886-DF93A787EC44}"/>
          </ac:grpSpMkLst>
        </pc:grpChg>
        <pc:grpChg chg="add del">
          <ac:chgData name="Jha, Aryan Ritwajeet" userId="2aad577e-539b-449b-83a6-8d411f484b4d" providerId="ADAL" clId="{49408841-B2F4-4D1B-91E9-399D964EDA3B}" dt="2023-07-12T19:59:00.973" v="11278" actId="26606"/>
          <ac:grpSpMkLst>
            <pc:docMk/>
            <pc:sldMk cId="2724178672" sldId="346"/>
            <ac:grpSpMk id="20" creationId="{466920E5-8640-4C24-A775-8647637094A7}"/>
          </ac:grpSpMkLst>
        </pc:grpChg>
        <pc:grpChg chg="add del">
          <ac:chgData name="Jha, Aryan Ritwajeet" userId="2aad577e-539b-449b-83a6-8d411f484b4d" providerId="ADAL" clId="{49408841-B2F4-4D1B-91E9-399D964EDA3B}" dt="2023-07-12T19:58:52.205" v="11268" actId="26606"/>
          <ac:grpSpMkLst>
            <pc:docMk/>
            <pc:sldMk cId="2724178672" sldId="346"/>
            <ac:grpSpMk id="24" creationId="{670FB431-AE18-414D-92F4-1D12D1991152}"/>
          </ac:grpSpMkLst>
        </pc:grpChg>
        <pc:grpChg chg="add del">
          <ac:chgData name="Jha, Aryan Ritwajeet" userId="2aad577e-539b-449b-83a6-8d411f484b4d" providerId="ADAL" clId="{49408841-B2F4-4D1B-91E9-399D964EDA3B}" dt="2023-07-12T19:58:52.205" v="11268" actId="26606"/>
          <ac:grpSpMkLst>
            <pc:docMk/>
            <pc:sldMk cId="2724178672" sldId="346"/>
            <ac:grpSpMk id="32" creationId="{8214E4A5-A0D2-42C4-8D14-D2A7E495F041}"/>
          </ac:grpSpMkLst>
        </pc:grpChg>
        <pc:grpChg chg="add del">
          <ac:chgData name="Jha, Aryan Ritwajeet" userId="2aad577e-539b-449b-83a6-8d411f484b4d" providerId="ADAL" clId="{49408841-B2F4-4D1B-91E9-399D964EDA3B}" dt="2023-07-12T19:58:52.205" v="11268" actId="26606"/>
          <ac:grpSpMkLst>
            <pc:docMk/>
            <pc:sldMk cId="2724178672" sldId="346"/>
            <ac:grpSpMk id="38" creationId="{1F4E1649-4D1F-4A91-AF97-A254BFDD524D}"/>
          </ac:grpSpMkLst>
        </pc:grpChg>
        <pc:grpChg chg="add del">
          <ac:chgData name="Jha, Aryan Ritwajeet" userId="2aad577e-539b-449b-83a6-8d411f484b4d" providerId="ADAL" clId="{49408841-B2F4-4D1B-91E9-399D964EDA3B}" dt="2023-07-12T19:58:55.099" v="11272" actId="26606"/>
          <ac:grpSpMkLst>
            <pc:docMk/>
            <pc:sldMk cId="2724178672" sldId="346"/>
            <ac:grpSpMk id="53" creationId="{913B067F-3154-4968-A886-DF93A787EC44}"/>
          </ac:grpSpMkLst>
        </pc:grpChg>
        <pc:grpChg chg="add del">
          <ac:chgData name="Jha, Aryan Ritwajeet" userId="2aad577e-539b-449b-83a6-8d411f484b4d" providerId="ADAL" clId="{49408841-B2F4-4D1B-91E9-399D964EDA3B}" dt="2023-07-12T19:58:55.099" v="11272" actId="26606"/>
          <ac:grpSpMkLst>
            <pc:docMk/>
            <pc:sldMk cId="2724178672" sldId="346"/>
            <ac:grpSpMk id="55" creationId="{670FB431-AE18-414D-92F4-1D12D1991152}"/>
          </ac:grpSpMkLst>
        </pc:grpChg>
        <pc:grpChg chg="add del">
          <ac:chgData name="Jha, Aryan Ritwajeet" userId="2aad577e-539b-449b-83a6-8d411f484b4d" providerId="ADAL" clId="{49408841-B2F4-4D1B-91E9-399D964EDA3B}" dt="2023-07-12T19:58:55.099" v="11272" actId="26606"/>
          <ac:grpSpMkLst>
            <pc:docMk/>
            <pc:sldMk cId="2724178672" sldId="346"/>
            <ac:grpSpMk id="57" creationId="{8214E4A5-A0D2-42C4-8D14-D2A7E495F041}"/>
          </ac:grpSpMkLst>
        </pc:grpChg>
        <pc:grpChg chg="add del">
          <ac:chgData name="Jha, Aryan Ritwajeet" userId="2aad577e-539b-449b-83a6-8d411f484b4d" providerId="ADAL" clId="{49408841-B2F4-4D1B-91E9-399D964EDA3B}" dt="2023-07-12T19:58:55.099" v="11272" actId="26606"/>
          <ac:grpSpMkLst>
            <pc:docMk/>
            <pc:sldMk cId="2724178672" sldId="346"/>
            <ac:grpSpMk id="58" creationId="{1F4E1649-4D1F-4A91-AF97-A254BFDD524D}"/>
          </ac:grpSpMkLst>
        </pc:grpChg>
        <pc:grpChg chg="add del">
          <ac:chgData name="Jha, Aryan Ritwajeet" userId="2aad577e-539b-449b-83a6-8d411f484b4d" providerId="ADAL" clId="{49408841-B2F4-4D1B-91E9-399D964EDA3B}" dt="2023-07-12T19:59:00.973" v="11278" actId="26606"/>
          <ac:grpSpMkLst>
            <pc:docMk/>
            <pc:sldMk cId="2724178672" sldId="346"/>
            <ac:grpSpMk id="70" creationId="{78127680-150F-4A90-9950-F66392578116}"/>
          </ac:grpSpMkLst>
        </pc:grpChg>
        <pc:grpChg chg="add del">
          <ac:chgData name="Jha, Aryan Ritwajeet" userId="2aad577e-539b-449b-83a6-8d411f484b4d" providerId="ADAL" clId="{49408841-B2F4-4D1B-91E9-399D964EDA3B}" dt="2023-07-12T19:59:35.809" v="11290" actId="26606"/>
          <ac:grpSpMkLst>
            <pc:docMk/>
            <pc:sldMk cId="2724178672" sldId="346"/>
            <ac:grpSpMk id="81" creationId="{569E5994-073E-4708-B3E6-43BFED0CEB4C}"/>
          </ac:grpSpMkLst>
        </pc:grpChg>
        <pc:grpChg chg="add del">
          <ac:chgData name="Jha, Aryan Ritwajeet" userId="2aad577e-539b-449b-83a6-8d411f484b4d" providerId="ADAL" clId="{49408841-B2F4-4D1B-91E9-399D964EDA3B}" dt="2023-07-12T19:59:35.809" v="11290" actId="26606"/>
          <ac:grpSpMkLst>
            <pc:docMk/>
            <pc:sldMk cId="2724178672" sldId="346"/>
            <ac:grpSpMk id="82"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99"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105" creationId="{569E5994-073E-4708-B3E6-43BFED0CEB4C}"/>
          </ac:grpSpMkLst>
        </pc:grpChg>
        <pc:grpChg chg="add del">
          <ac:chgData name="Jha, Aryan Ritwajeet" userId="2aad577e-539b-449b-83a6-8d411f484b4d" providerId="ADAL" clId="{49408841-B2F4-4D1B-91E9-399D964EDA3B}" dt="2023-07-12T19:59:35.803" v="11289" actId="26606"/>
          <ac:grpSpMkLst>
            <pc:docMk/>
            <pc:sldMk cId="2724178672" sldId="346"/>
            <ac:grpSpMk id="115" creationId="{DD354807-230F-4402-B1B9-F733A8F1F190}"/>
          </ac:grpSpMkLst>
        </pc:grpChg>
        <pc:picChg chg="add mod">
          <ac:chgData name="Jha, Aryan Ritwajeet" userId="2aad577e-539b-449b-83a6-8d411f484b4d" providerId="ADAL" clId="{49408841-B2F4-4D1B-91E9-399D964EDA3B}" dt="2023-07-12T19:59:35.809" v="11290" actId="26606"/>
          <ac:picMkLst>
            <pc:docMk/>
            <pc:sldMk cId="2724178672" sldId="346"/>
            <ac:picMk id="5" creationId="{5DDDB433-2F03-A5CD-DB8A-59BD8C02811D}"/>
          </ac:picMkLst>
        </pc:picChg>
      </pc:sldChg>
      <pc:sldChg chg="addSp delSp modSp add del mod">
        <pc:chgData name="Jha, Aryan Ritwajeet" userId="2aad577e-539b-449b-83a6-8d411f484b4d" providerId="ADAL" clId="{49408841-B2F4-4D1B-91E9-399D964EDA3B}" dt="2023-07-12T19:37:56.628" v="10459" actId="47"/>
        <pc:sldMkLst>
          <pc:docMk/>
          <pc:sldMk cId="3724996801" sldId="346"/>
        </pc:sldMkLst>
        <pc:spChg chg="mod">
          <ac:chgData name="Jha, Aryan Ritwajeet" userId="2aad577e-539b-449b-83a6-8d411f484b4d" providerId="ADAL" clId="{49408841-B2F4-4D1B-91E9-399D964EDA3B}" dt="2023-07-12T19:37:47.997" v="10457" actId="27636"/>
          <ac:spMkLst>
            <pc:docMk/>
            <pc:sldMk cId="3724996801" sldId="346"/>
            <ac:spMk id="2" creationId="{177F810F-410D-C888-4B4A-087B3E00B399}"/>
          </ac:spMkLst>
        </pc:spChg>
        <pc:spChg chg="del">
          <ac:chgData name="Jha, Aryan Ritwajeet" userId="2aad577e-539b-449b-83a6-8d411f484b4d" providerId="ADAL" clId="{49408841-B2F4-4D1B-91E9-399D964EDA3B}" dt="2023-07-12T19:37:18.382" v="10450" actId="478"/>
          <ac:spMkLst>
            <pc:docMk/>
            <pc:sldMk cId="3724996801" sldId="346"/>
            <ac:spMk id="3" creationId="{43916D85-0AF8-C58F-4E85-E1E6D85D847B}"/>
          </ac:spMkLst>
        </pc:spChg>
        <pc:spChg chg="mod">
          <ac:chgData name="Jha, Aryan Ritwajeet" userId="2aad577e-539b-449b-83a6-8d411f484b4d" providerId="ADAL" clId="{49408841-B2F4-4D1B-91E9-399D964EDA3B}" dt="2023-07-12T19:37:50.508" v="10458" actId="1076"/>
          <ac:spMkLst>
            <pc:docMk/>
            <pc:sldMk cId="3724996801" sldId="346"/>
            <ac:spMk id="4" creationId="{C1242663-B6E5-ABE3-9294-EB6B180ECF42}"/>
          </ac:spMkLst>
        </pc:spChg>
        <pc:spChg chg="del">
          <ac:chgData name="Jha, Aryan Ritwajeet" userId="2aad577e-539b-449b-83a6-8d411f484b4d" providerId="ADAL" clId="{49408841-B2F4-4D1B-91E9-399D964EDA3B}" dt="2023-07-12T19:37:17.134" v="10448" actId="478"/>
          <ac:spMkLst>
            <pc:docMk/>
            <pc:sldMk cId="3724996801" sldId="346"/>
            <ac:spMk id="5" creationId="{22A19CC3-0652-AC30-7759-18AB10239862}"/>
          </ac:spMkLst>
        </pc:spChg>
        <pc:spChg chg="del">
          <ac:chgData name="Jha, Aryan Ritwajeet" userId="2aad577e-539b-449b-83a6-8d411f484b4d" providerId="ADAL" clId="{49408841-B2F4-4D1B-91E9-399D964EDA3B}" dt="2023-07-12T19:37:32.559" v="10453" actId="478"/>
          <ac:spMkLst>
            <pc:docMk/>
            <pc:sldMk cId="3724996801" sldId="346"/>
            <ac:spMk id="7" creationId="{20C051C3-0FC6-8E74-5EB8-37EF6E42EBE1}"/>
          </ac:spMkLst>
        </pc:spChg>
        <pc:spChg chg="del">
          <ac:chgData name="Jha, Aryan Ritwajeet" userId="2aad577e-539b-449b-83a6-8d411f484b4d" providerId="ADAL" clId="{49408841-B2F4-4D1B-91E9-399D964EDA3B}" dt="2023-07-12T19:37:17.837" v="10449" actId="478"/>
          <ac:spMkLst>
            <pc:docMk/>
            <pc:sldMk cId="3724996801" sldId="346"/>
            <ac:spMk id="9" creationId="{80063A6D-0A98-A86B-E592-4911FD30688C}"/>
          </ac:spMkLst>
        </pc:spChg>
        <pc:spChg chg="del">
          <ac:chgData name="Jha, Aryan Ritwajeet" userId="2aad577e-539b-449b-83a6-8d411f484b4d" providerId="ADAL" clId="{49408841-B2F4-4D1B-91E9-399D964EDA3B}" dt="2023-07-12T19:37:11.403" v="10446" actId="478"/>
          <ac:spMkLst>
            <pc:docMk/>
            <pc:sldMk cId="3724996801" sldId="346"/>
            <ac:spMk id="10" creationId="{9A043C0B-0CFA-5172-87B7-14E56545F31B}"/>
          </ac:spMkLst>
        </pc:spChg>
        <pc:spChg chg="del">
          <ac:chgData name="Jha, Aryan Ritwajeet" userId="2aad577e-539b-449b-83a6-8d411f484b4d" providerId="ADAL" clId="{49408841-B2F4-4D1B-91E9-399D964EDA3B}" dt="2023-07-12T19:37:11.403" v="10446" actId="478"/>
          <ac:spMkLst>
            <pc:docMk/>
            <pc:sldMk cId="3724996801" sldId="346"/>
            <ac:spMk id="13" creationId="{2AFC21BD-783A-191C-390C-F3FF81A2B709}"/>
          </ac:spMkLst>
        </pc:spChg>
        <pc:spChg chg="add del mod">
          <ac:chgData name="Jha, Aryan Ritwajeet" userId="2aad577e-539b-449b-83a6-8d411f484b4d" providerId="ADAL" clId="{49408841-B2F4-4D1B-91E9-399D964EDA3B}" dt="2023-07-12T19:37:28.307" v="10452" actId="478"/>
          <ac:spMkLst>
            <pc:docMk/>
            <pc:sldMk cId="3724996801" sldId="346"/>
            <ac:spMk id="14" creationId="{E9585D68-7F69-8A49-340B-681B3BF8C8AA}"/>
          </ac:spMkLst>
        </pc:spChg>
        <pc:spChg chg="del">
          <ac:chgData name="Jha, Aryan Ritwajeet" userId="2aad577e-539b-449b-83a6-8d411f484b4d" providerId="ADAL" clId="{49408841-B2F4-4D1B-91E9-399D964EDA3B}" dt="2023-07-12T19:37:11.403" v="10446" actId="478"/>
          <ac:spMkLst>
            <pc:docMk/>
            <pc:sldMk cId="3724996801" sldId="346"/>
            <ac:spMk id="15" creationId="{F1635F72-A263-7E13-2571-60C2C7AE6D3E}"/>
          </ac:spMkLst>
        </pc:spChg>
        <pc:spChg chg="del">
          <ac:chgData name="Jha, Aryan Ritwajeet" userId="2aad577e-539b-449b-83a6-8d411f484b4d" providerId="ADAL" clId="{49408841-B2F4-4D1B-91E9-399D964EDA3B}" dt="2023-07-12T19:37:11.403" v="10446" actId="478"/>
          <ac:spMkLst>
            <pc:docMk/>
            <pc:sldMk cId="3724996801" sldId="346"/>
            <ac:spMk id="19" creationId="{DEB3CEF0-C77A-F70A-BD60-3805DA29BD4A}"/>
          </ac:spMkLst>
        </pc:spChg>
        <pc:picChg chg="del">
          <ac:chgData name="Jha, Aryan Ritwajeet" userId="2aad577e-539b-449b-83a6-8d411f484b4d" providerId="ADAL" clId="{49408841-B2F4-4D1B-91E9-399D964EDA3B}" dt="2023-07-12T19:37:11.403" v="10446" actId="478"/>
          <ac:picMkLst>
            <pc:docMk/>
            <pc:sldMk cId="3724996801" sldId="346"/>
            <ac:picMk id="6" creationId="{9B05648E-9AD3-C5AC-3357-803DD5C348BE}"/>
          </ac:picMkLst>
        </pc:picChg>
        <pc:picChg chg="del">
          <ac:chgData name="Jha, Aryan Ritwajeet" userId="2aad577e-539b-449b-83a6-8d411f484b4d" providerId="ADAL" clId="{49408841-B2F4-4D1B-91E9-399D964EDA3B}" dt="2023-07-12T19:37:11.403" v="10446" actId="478"/>
          <ac:picMkLst>
            <pc:docMk/>
            <pc:sldMk cId="3724996801" sldId="346"/>
            <ac:picMk id="8" creationId="{B298E378-0A4E-4CA1-D37F-4A80A0A9C554}"/>
          </ac:picMkLst>
        </pc:picChg>
        <pc:picChg chg="del">
          <ac:chgData name="Jha, Aryan Ritwajeet" userId="2aad577e-539b-449b-83a6-8d411f484b4d" providerId="ADAL" clId="{49408841-B2F4-4D1B-91E9-399D964EDA3B}" dt="2023-07-12T19:37:16.492" v="10447" actId="478"/>
          <ac:picMkLst>
            <pc:docMk/>
            <pc:sldMk cId="3724996801" sldId="346"/>
            <ac:picMk id="12" creationId="{0BE72FA5-3147-4C72-D8DD-1B39DD0B1115}"/>
          </ac:picMkLst>
        </pc:picChg>
      </pc:sldChg>
      <pc:sldChg chg="modSp add mod">
        <pc:chgData name="Jha, Aryan Ritwajeet" userId="2aad577e-539b-449b-83a6-8d411f484b4d" providerId="ADAL" clId="{49408841-B2F4-4D1B-91E9-399D964EDA3B}" dt="2023-07-12T19:56:46.853" v="11264" actId="208"/>
        <pc:sldMkLst>
          <pc:docMk/>
          <pc:sldMk cId="1653223006" sldId="347"/>
        </pc:sldMkLst>
        <pc:spChg chg="mod">
          <ac:chgData name="Jha, Aryan Ritwajeet" userId="2aad577e-539b-449b-83a6-8d411f484b4d" providerId="ADAL" clId="{49408841-B2F4-4D1B-91E9-399D964EDA3B}" dt="2023-07-12T19:56:46.853" v="11264" actId="208"/>
          <ac:spMkLst>
            <pc:docMk/>
            <pc:sldMk cId="1653223006" sldId="347"/>
            <ac:spMk id="2" creationId="{45DF1785-83CB-4F7A-820B-C600AC43B067}"/>
          </ac:spMkLst>
        </pc:spChg>
        <pc:spChg chg="mod">
          <ac:chgData name="Jha, Aryan Ritwajeet" userId="2aad577e-539b-449b-83a6-8d411f484b4d" providerId="ADAL" clId="{49408841-B2F4-4D1B-91E9-399D964EDA3B}" dt="2023-07-12T19:56:46.853" v="11264" actId="208"/>
          <ac:spMkLst>
            <pc:docMk/>
            <pc:sldMk cId="1653223006" sldId="347"/>
            <ac:spMk id="3" creationId="{54CE4A4E-4F0A-4A57-07B2-2D7E8CBED98A}"/>
          </ac:spMkLst>
        </pc:spChg>
        <pc:spChg chg="mod">
          <ac:chgData name="Jha, Aryan Ritwajeet" userId="2aad577e-539b-449b-83a6-8d411f484b4d" providerId="ADAL" clId="{49408841-B2F4-4D1B-91E9-399D964EDA3B}" dt="2023-07-12T19:56:46.853" v="11264" actId="208"/>
          <ac:spMkLst>
            <pc:docMk/>
            <pc:sldMk cId="1653223006" sldId="347"/>
            <ac:spMk id="4" creationId="{27F1764F-CC50-BF35-A605-4A8A0A1406CB}"/>
          </ac:spMkLst>
        </pc:spChg>
        <pc:spChg chg="mod">
          <ac:chgData name="Jha, Aryan Ritwajeet" userId="2aad577e-539b-449b-83a6-8d411f484b4d" providerId="ADAL" clId="{49408841-B2F4-4D1B-91E9-399D964EDA3B}" dt="2023-07-12T19:56:46.853" v="11264" actId="208"/>
          <ac:spMkLst>
            <pc:docMk/>
            <pc:sldMk cId="1653223006" sldId="347"/>
            <ac:spMk id="5" creationId="{CF0FD868-0A00-0958-9612-D576320029A2}"/>
          </ac:spMkLst>
        </pc:spChg>
        <pc:spChg chg="mod">
          <ac:chgData name="Jha, Aryan Ritwajeet" userId="2aad577e-539b-449b-83a6-8d411f484b4d" providerId="ADAL" clId="{49408841-B2F4-4D1B-91E9-399D964EDA3B}" dt="2023-07-12T19:56:46.853" v="11264" actId="208"/>
          <ac:spMkLst>
            <pc:docMk/>
            <pc:sldMk cId="1653223006" sldId="347"/>
            <ac:spMk id="6" creationId="{FB333CAB-5ADD-D86F-AF45-EAB2EED3D45B}"/>
          </ac:spMkLst>
        </pc:spChg>
        <pc:spChg chg="mod">
          <ac:chgData name="Jha, Aryan Ritwajeet" userId="2aad577e-539b-449b-83a6-8d411f484b4d" providerId="ADAL" clId="{49408841-B2F4-4D1B-91E9-399D964EDA3B}" dt="2023-07-12T19:56:46.853" v="11264" actId="208"/>
          <ac:spMkLst>
            <pc:docMk/>
            <pc:sldMk cId="1653223006" sldId="347"/>
            <ac:spMk id="7" creationId="{A2DED524-45D5-DC85-C0DA-028FBD970E1F}"/>
          </ac:spMkLst>
        </pc:spChg>
        <pc:cxnChg chg="mod">
          <ac:chgData name="Jha, Aryan Ritwajeet" userId="2aad577e-539b-449b-83a6-8d411f484b4d" providerId="ADAL" clId="{49408841-B2F4-4D1B-91E9-399D964EDA3B}" dt="2023-07-12T19:56:46.853" v="11264" actId="208"/>
          <ac:cxnSpMkLst>
            <pc:docMk/>
            <pc:sldMk cId="1653223006" sldId="347"/>
            <ac:cxnSpMk id="9" creationId="{09E2C2EA-CA0F-7418-6264-E0C918F10F77}"/>
          </ac:cxnSpMkLst>
        </pc:cxnChg>
        <pc:cxnChg chg="mod">
          <ac:chgData name="Jha, Aryan Ritwajeet" userId="2aad577e-539b-449b-83a6-8d411f484b4d" providerId="ADAL" clId="{49408841-B2F4-4D1B-91E9-399D964EDA3B}" dt="2023-07-12T19:56:46.853" v="11264" actId="208"/>
          <ac:cxnSpMkLst>
            <pc:docMk/>
            <pc:sldMk cId="1653223006" sldId="347"/>
            <ac:cxnSpMk id="13" creationId="{DE6DC399-63BA-2B63-5D63-22924541F2D2}"/>
          </ac:cxnSpMkLst>
        </pc:cxnChg>
      </pc:sldChg>
      <pc:sldChg chg="addSp modSp new mod">
        <pc:chgData name="Jha, Aryan Ritwajeet" userId="2aad577e-539b-449b-83a6-8d411f484b4d" providerId="ADAL" clId="{49408841-B2F4-4D1B-91E9-399D964EDA3B}" dt="2023-07-12T20:07:12.709" v="11507"/>
        <pc:sldMkLst>
          <pc:docMk/>
          <pc:sldMk cId="2822544351" sldId="348"/>
        </pc:sldMkLst>
        <pc:spChg chg="mod">
          <ac:chgData name="Jha, Aryan Ritwajeet" userId="2aad577e-539b-449b-83a6-8d411f484b4d" providerId="ADAL" clId="{49408841-B2F4-4D1B-91E9-399D964EDA3B}" dt="2023-07-12T20:04:32.445" v="11445" actId="1076"/>
          <ac:spMkLst>
            <pc:docMk/>
            <pc:sldMk cId="2822544351" sldId="348"/>
            <ac:spMk id="2" creationId="{E7ACBE95-95CF-765D-2433-9930B0D7BC2A}"/>
          </ac:spMkLst>
        </pc:spChg>
        <pc:spChg chg="mod">
          <ac:chgData name="Jha, Aryan Ritwajeet" userId="2aad577e-539b-449b-83a6-8d411f484b4d" providerId="ADAL" clId="{49408841-B2F4-4D1B-91E9-399D964EDA3B}" dt="2023-07-12T20:06:54.379" v="11506" actId="5793"/>
          <ac:spMkLst>
            <pc:docMk/>
            <pc:sldMk cId="2822544351" sldId="348"/>
            <ac:spMk id="3" creationId="{DCE0E4E6-1416-0D07-96AB-380DB5E83338}"/>
          </ac:spMkLst>
        </pc:spChg>
        <pc:picChg chg="add mod">
          <ac:chgData name="Jha, Aryan Ritwajeet" userId="2aad577e-539b-449b-83a6-8d411f484b4d" providerId="ADAL" clId="{49408841-B2F4-4D1B-91E9-399D964EDA3B}" dt="2023-07-12T20:05:21.659" v="11452" actId="1076"/>
          <ac:picMkLst>
            <pc:docMk/>
            <pc:sldMk cId="2822544351" sldId="348"/>
            <ac:picMk id="5" creationId="{31D1A55B-1E9A-5572-2142-9E70F30ECAC9}"/>
          </ac:picMkLst>
        </pc:picChg>
        <pc:cxnChg chg="add mod">
          <ac:chgData name="Jha, Aryan Ritwajeet" userId="2aad577e-539b-449b-83a6-8d411f484b4d" providerId="ADAL" clId="{49408841-B2F4-4D1B-91E9-399D964EDA3B}" dt="2023-07-12T20:07:12.709" v="11507"/>
          <ac:cxnSpMkLst>
            <pc:docMk/>
            <pc:sldMk cId="2822544351" sldId="348"/>
            <ac:cxnSpMk id="7" creationId="{0A4CB042-5C3D-6E02-D5F5-B323899D46CF}"/>
          </ac:cxnSpMkLst>
        </pc:cxnChg>
        <pc:cxnChg chg="add mod">
          <ac:chgData name="Jha, Aryan Ritwajeet" userId="2aad577e-539b-449b-83a6-8d411f484b4d" providerId="ADAL" clId="{49408841-B2F4-4D1B-91E9-399D964EDA3B}" dt="2023-07-12T20:07:12.709" v="11507"/>
          <ac:cxnSpMkLst>
            <pc:docMk/>
            <pc:sldMk cId="2822544351" sldId="348"/>
            <ac:cxnSpMk id="9" creationId="{21897ACA-5977-5235-6167-5A5E509E009C}"/>
          </ac:cxnSpMkLst>
        </pc:cxnChg>
        <pc:cxnChg chg="add mod">
          <ac:chgData name="Jha, Aryan Ritwajeet" userId="2aad577e-539b-449b-83a6-8d411f484b4d" providerId="ADAL" clId="{49408841-B2F4-4D1B-91E9-399D964EDA3B}" dt="2023-07-12T20:07:12.709" v="11507"/>
          <ac:cxnSpMkLst>
            <pc:docMk/>
            <pc:sldMk cId="2822544351" sldId="348"/>
            <ac:cxnSpMk id="11" creationId="{98C955A0-6B1A-9A43-D812-9483C8068F4B}"/>
          </ac:cxnSpMkLst>
        </pc:cxnChg>
      </pc:sldChg>
      <pc:sldChg chg="addSp delSp modSp add mod">
        <pc:chgData name="Jha, Aryan Ritwajeet" userId="2aad577e-539b-449b-83a6-8d411f484b4d" providerId="ADAL" clId="{49408841-B2F4-4D1B-91E9-399D964EDA3B}" dt="2023-07-12T20:57:37.099" v="12702" actId="20577"/>
        <pc:sldMkLst>
          <pc:docMk/>
          <pc:sldMk cId="2090970790" sldId="349"/>
        </pc:sldMkLst>
        <pc:spChg chg="mod">
          <ac:chgData name="Jha, Aryan Ritwajeet" userId="2aad577e-539b-449b-83a6-8d411f484b4d" providerId="ADAL" clId="{49408841-B2F4-4D1B-91E9-399D964EDA3B}" dt="2023-07-12T20:57:37.099" v="12702" actId="20577"/>
          <ac:spMkLst>
            <pc:docMk/>
            <pc:sldMk cId="2090970790" sldId="349"/>
            <ac:spMk id="3" creationId="{DCE0E4E6-1416-0D07-96AB-380DB5E83338}"/>
          </ac:spMkLst>
        </pc:spChg>
        <pc:picChg chg="del">
          <ac:chgData name="Jha, Aryan Ritwajeet" userId="2aad577e-539b-449b-83a6-8d411f484b4d" providerId="ADAL" clId="{49408841-B2F4-4D1B-91E9-399D964EDA3B}" dt="2023-07-12T20:09:16.711" v="11509" actId="478"/>
          <ac:picMkLst>
            <pc:docMk/>
            <pc:sldMk cId="2090970790" sldId="349"/>
            <ac:picMk id="5" creationId="{31D1A55B-1E9A-5572-2142-9E70F30ECAC9}"/>
          </ac:picMkLst>
        </pc:picChg>
        <pc:picChg chg="add mod">
          <ac:chgData name="Jha, Aryan Ritwajeet" userId="2aad577e-539b-449b-83a6-8d411f484b4d" providerId="ADAL" clId="{49408841-B2F4-4D1B-91E9-399D964EDA3B}" dt="2023-07-12T20:40:07.890" v="12134" actId="1076"/>
          <ac:picMkLst>
            <pc:docMk/>
            <pc:sldMk cId="2090970790" sldId="349"/>
            <ac:picMk id="6" creationId="{21DBCFC4-560D-E0DE-2BE5-123ACC35F12E}"/>
          </ac:picMkLst>
        </pc:picChg>
        <pc:picChg chg="add del mod">
          <ac:chgData name="Jha, Aryan Ritwajeet" userId="2aad577e-539b-449b-83a6-8d411f484b4d" providerId="ADAL" clId="{49408841-B2F4-4D1B-91E9-399D964EDA3B}" dt="2023-07-12T20:49:33.041" v="12301" actId="478"/>
          <ac:picMkLst>
            <pc:docMk/>
            <pc:sldMk cId="2090970790" sldId="349"/>
            <ac:picMk id="10" creationId="{5F85CA16-1D3E-31B9-FF25-06F90C4E80BA}"/>
          </ac:picMkLst>
        </pc:picChg>
        <pc:picChg chg="add del mod">
          <ac:chgData name="Jha, Aryan Ritwajeet" userId="2aad577e-539b-449b-83a6-8d411f484b4d" providerId="ADAL" clId="{49408841-B2F4-4D1B-91E9-399D964EDA3B}" dt="2023-07-12T20:44:54.152" v="12263" actId="478"/>
          <ac:picMkLst>
            <pc:docMk/>
            <pc:sldMk cId="2090970790" sldId="349"/>
            <ac:picMk id="13" creationId="{96A1D9C2-5F10-69D9-F567-D2B774D822A3}"/>
          </ac:picMkLst>
        </pc:picChg>
        <pc:picChg chg="add del mod">
          <ac:chgData name="Jha, Aryan Ritwajeet" userId="2aad577e-539b-449b-83a6-8d411f484b4d" providerId="ADAL" clId="{49408841-B2F4-4D1B-91E9-399D964EDA3B}" dt="2023-07-12T20:44:54.152" v="12263" actId="478"/>
          <ac:picMkLst>
            <pc:docMk/>
            <pc:sldMk cId="2090970790" sldId="349"/>
            <ac:picMk id="15" creationId="{543EF568-B513-35D1-0F25-9899955EC467}"/>
          </ac:picMkLst>
        </pc:picChg>
        <pc:cxnChg chg="del">
          <ac:chgData name="Jha, Aryan Ritwajeet" userId="2aad577e-539b-449b-83a6-8d411f484b4d" providerId="ADAL" clId="{49408841-B2F4-4D1B-91E9-399D964EDA3B}" dt="2023-07-12T20:09:19.089" v="11512" actId="478"/>
          <ac:cxnSpMkLst>
            <pc:docMk/>
            <pc:sldMk cId="2090970790" sldId="349"/>
            <ac:cxnSpMk id="7" creationId="{0A4CB042-5C3D-6E02-D5F5-B323899D46CF}"/>
          </ac:cxnSpMkLst>
        </pc:cxnChg>
        <pc:cxnChg chg="del">
          <ac:chgData name="Jha, Aryan Ritwajeet" userId="2aad577e-539b-449b-83a6-8d411f484b4d" providerId="ADAL" clId="{49408841-B2F4-4D1B-91E9-399D964EDA3B}" dt="2023-07-12T20:09:17.729" v="11510" actId="478"/>
          <ac:cxnSpMkLst>
            <pc:docMk/>
            <pc:sldMk cId="2090970790" sldId="349"/>
            <ac:cxnSpMk id="9" creationId="{21897ACA-5977-5235-6167-5A5E509E009C}"/>
          </ac:cxnSpMkLst>
        </pc:cxnChg>
        <pc:cxnChg chg="del">
          <ac:chgData name="Jha, Aryan Ritwajeet" userId="2aad577e-539b-449b-83a6-8d411f484b4d" providerId="ADAL" clId="{49408841-B2F4-4D1B-91E9-399D964EDA3B}" dt="2023-07-12T20:09:18.479" v="11511" actId="478"/>
          <ac:cxnSpMkLst>
            <pc:docMk/>
            <pc:sldMk cId="2090970790" sldId="349"/>
            <ac:cxnSpMk id="11" creationId="{98C955A0-6B1A-9A43-D812-9483C8068F4B}"/>
          </ac:cxnSpMkLst>
        </pc:cxnChg>
      </pc:sldChg>
      <pc:sldChg chg="addSp delSp modSp add mod">
        <pc:chgData name="Jha, Aryan Ritwajeet" userId="2aad577e-539b-449b-83a6-8d411f484b4d" providerId="ADAL" clId="{49408841-B2F4-4D1B-91E9-399D964EDA3B}" dt="2023-07-12T20:13:05.939" v="11784" actId="1076"/>
        <pc:sldMkLst>
          <pc:docMk/>
          <pc:sldMk cId="3271817396" sldId="350"/>
        </pc:sldMkLst>
        <pc:spChg chg="mod">
          <ac:chgData name="Jha, Aryan Ritwajeet" userId="2aad577e-539b-449b-83a6-8d411f484b4d" providerId="ADAL" clId="{49408841-B2F4-4D1B-91E9-399D964EDA3B}" dt="2023-07-12T20:11:18.959" v="11770" actId="20577"/>
          <ac:spMkLst>
            <pc:docMk/>
            <pc:sldMk cId="3271817396" sldId="350"/>
            <ac:spMk id="3" creationId="{DCE0E4E6-1416-0D07-96AB-380DB5E83338}"/>
          </ac:spMkLst>
        </pc:spChg>
        <pc:picChg chg="add mod">
          <ac:chgData name="Jha, Aryan Ritwajeet" userId="2aad577e-539b-449b-83a6-8d411f484b4d" providerId="ADAL" clId="{49408841-B2F4-4D1B-91E9-399D964EDA3B}" dt="2023-07-12T20:13:05.939" v="11784" actId="1076"/>
          <ac:picMkLst>
            <pc:docMk/>
            <pc:sldMk cId="3271817396" sldId="350"/>
            <ac:picMk id="5" creationId="{C3F811C8-9873-D6BA-09B4-B590712B4D64}"/>
          </ac:picMkLst>
        </pc:picChg>
        <pc:picChg chg="add del mod">
          <ac:chgData name="Jha, Aryan Ritwajeet" userId="2aad577e-539b-449b-83a6-8d411f484b4d" providerId="ADAL" clId="{49408841-B2F4-4D1B-91E9-399D964EDA3B}" dt="2023-07-12T20:13:03.629" v="11783" actId="478"/>
          <ac:picMkLst>
            <pc:docMk/>
            <pc:sldMk cId="3271817396" sldId="350"/>
            <ac:picMk id="7" creationId="{8B10C3F3-427A-C4D6-8074-9B447DEE4B2A}"/>
          </ac:picMkLst>
        </pc:picChg>
      </pc:sldChg>
      <pc:sldChg chg="addSp modSp add mod">
        <pc:chgData name="Jha, Aryan Ritwajeet" userId="2aad577e-539b-449b-83a6-8d411f484b4d" providerId="ADAL" clId="{49408841-B2F4-4D1B-91E9-399D964EDA3B}" dt="2023-07-12T21:09:42.051" v="12974" actId="14100"/>
        <pc:sldMkLst>
          <pc:docMk/>
          <pc:sldMk cId="636889440" sldId="351"/>
        </pc:sldMkLst>
        <pc:spChg chg="mod">
          <ac:chgData name="Jha, Aryan Ritwajeet" userId="2aad577e-539b-449b-83a6-8d411f484b4d" providerId="ADAL" clId="{49408841-B2F4-4D1B-91E9-399D964EDA3B}" dt="2023-07-12T20:15:55.509" v="11871" actId="255"/>
          <ac:spMkLst>
            <pc:docMk/>
            <pc:sldMk cId="636889440" sldId="351"/>
            <ac:spMk id="3" creationId="{DCE0E4E6-1416-0D07-96AB-380DB5E83338}"/>
          </ac:spMkLst>
        </pc:spChg>
        <pc:spChg chg="add mod">
          <ac:chgData name="Jha, Aryan Ritwajeet" userId="2aad577e-539b-449b-83a6-8d411f484b4d" providerId="ADAL" clId="{49408841-B2F4-4D1B-91E9-399D964EDA3B}" dt="2023-07-12T21:09:42.051" v="12974" actId="14100"/>
          <ac:spMkLst>
            <pc:docMk/>
            <pc:sldMk cId="636889440" sldId="351"/>
            <ac:spMk id="8" creationId="{4DD1B476-2AC3-99A1-2A4E-8769ACED03E5}"/>
          </ac:spMkLst>
        </pc:spChg>
        <pc:cxnChg chg="add mod">
          <ac:chgData name="Jha, Aryan Ritwajeet" userId="2aad577e-539b-449b-83a6-8d411f484b4d" providerId="ADAL" clId="{49408841-B2F4-4D1B-91E9-399D964EDA3B}" dt="2023-07-12T21:09:30.621" v="12972" actId="208"/>
          <ac:cxnSpMkLst>
            <pc:docMk/>
            <pc:sldMk cId="636889440" sldId="351"/>
            <ac:cxnSpMk id="6" creationId="{3FA44138-2D4C-432F-799D-56D6C8AAB8EC}"/>
          </ac:cxnSpMkLst>
        </pc:cxnChg>
      </pc:sldChg>
      <pc:sldChg chg="addSp delSp modSp add mod">
        <pc:chgData name="Jha, Aryan Ritwajeet" userId="2aad577e-539b-449b-83a6-8d411f484b4d" providerId="ADAL" clId="{49408841-B2F4-4D1B-91E9-399D964EDA3B}" dt="2023-07-12T20:16:21.679" v="11902" actId="20577"/>
        <pc:sldMkLst>
          <pc:docMk/>
          <pc:sldMk cId="337492508" sldId="352"/>
        </pc:sldMkLst>
        <pc:spChg chg="mod">
          <ac:chgData name="Jha, Aryan Ritwajeet" userId="2aad577e-539b-449b-83a6-8d411f484b4d" providerId="ADAL" clId="{49408841-B2F4-4D1B-91E9-399D964EDA3B}" dt="2023-07-12T20:16:21.679" v="11902" actId="20577"/>
          <ac:spMkLst>
            <pc:docMk/>
            <pc:sldMk cId="337492508" sldId="352"/>
            <ac:spMk id="3" creationId="{DCE0E4E6-1416-0D07-96AB-380DB5E83338}"/>
          </ac:spMkLst>
        </pc:spChg>
        <pc:picChg chg="add mod">
          <ac:chgData name="Jha, Aryan Ritwajeet" userId="2aad577e-539b-449b-83a6-8d411f484b4d" providerId="ADAL" clId="{49408841-B2F4-4D1B-91E9-399D964EDA3B}" dt="2023-07-12T20:14:23.829" v="11789" actId="1076"/>
          <ac:picMkLst>
            <pc:docMk/>
            <pc:sldMk cId="337492508" sldId="352"/>
            <ac:picMk id="6" creationId="{FC135EC0-39A9-DACC-C8CC-F806D9B8859D}"/>
          </ac:picMkLst>
        </pc:picChg>
        <pc:picChg chg="del">
          <ac:chgData name="Jha, Aryan Ritwajeet" userId="2aad577e-539b-449b-83a6-8d411f484b4d" providerId="ADAL" clId="{49408841-B2F4-4D1B-91E9-399D964EDA3B}" dt="2023-07-12T20:14:05.859" v="11786" actId="478"/>
          <ac:picMkLst>
            <pc:docMk/>
            <pc:sldMk cId="337492508" sldId="352"/>
            <ac:picMk id="7" creationId="{8B10C3F3-427A-C4D6-8074-9B447DEE4B2A}"/>
          </ac:picMkLst>
        </pc:picChg>
        <pc:picChg chg="add mod">
          <ac:chgData name="Jha, Aryan Ritwajeet" userId="2aad577e-539b-449b-83a6-8d411f484b4d" providerId="ADAL" clId="{49408841-B2F4-4D1B-91E9-399D964EDA3B}" dt="2023-07-12T20:14:41.209" v="11792" actId="1076"/>
          <ac:picMkLst>
            <pc:docMk/>
            <pc:sldMk cId="337492508" sldId="352"/>
            <ac:picMk id="9" creationId="{5EFE7593-A695-D162-A7E2-481A0C4E96E7}"/>
          </ac:picMkLst>
        </pc:picChg>
      </pc:sldChg>
      <pc:sldChg chg="addSp delSp modSp add mod">
        <pc:chgData name="Jha, Aryan Ritwajeet" userId="2aad577e-539b-449b-83a6-8d411f484b4d" providerId="ADAL" clId="{49408841-B2F4-4D1B-91E9-399D964EDA3B}" dt="2023-07-12T20:21:07.889" v="12006" actId="20577"/>
        <pc:sldMkLst>
          <pc:docMk/>
          <pc:sldMk cId="3249197063" sldId="353"/>
        </pc:sldMkLst>
        <pc:spChg chg="mod">
          <ac:chgData name="Jha, Aryan Ritwajeet" userId="2aad577e-539b-449b-83a6-8d411f484b4d" providerId="ADAL" clId="{49408841-B2F4-4D1B-91E9-399D964EDA3B}" dt="2023-07-12T20:21:07.889" v="12006" actId="20577"/>
          <ac:spMkLst>
            <pc:docMk/>
            <pc:sldMk cId="3249197063" sldId="353"/>
            <ac:spMk id="3" creationId="{DCE0E4E6-1416-0D07-96AB-380DB5E83338}"/>
          </ac:spMkLst>
        </pc:spChg>
        <pc:picChg chg="add mod">
          <ac:chgData name="Jha, Aryan Ritwajeet" userId="2aad577e-539b-449b-83a6-8d411f484b4d" providerId="ADAL" clId="{49408841-B2F4-4D1B-91E9-399D964EDA3B}" dt="2023-07-12T20:18:20.999" v="11980" actId="1076"/>
          <ac:picMkLst>
            <pc:docMk/>
            <pc:sldMk cId="3249197063" sldId="353"/>
            <ac:picMk id="6" creationId="{AA1DBAE4-9011-DF06-DFE5-07C2DFA38A2F}"/>
          </ac:picMkLst>
        </pc:picChg>
        <pc:picChg chg="del">
          <ac:chgData name="Jha, Aryan Ritwajeet" userId="2aad577e-539b-449b-83a6-8d411f484b4d" providerId="ADAL" clId="{49408841-B2F4-4D1B-91E9-399D964EDA3B}" dt="2023-07-12T20:17:58.939" v="11974" actId="478"/>
          <ac:picMkLst>
            <pc:docMk/>
            <pc:sldMk cId="3249197063" sldId="353"/>
            <ac:picMk id="7" creationId="{8B10C3F3-427A-C4D6-8074-9B447DEE4B2A}"/>
          </ac:picMkLst>
        </pc:picChg>
      </pc:sldChg>
      <pc:sldChg chg="addSp delSp modSp add mod">
        <pc:chgData name="Jha, Aryan Ritwajeet" userId="2aad577e-539b-449b-83a6-8d411f484b4d" providerId="ADAL" clId="{49408841-B2F4-4D1B-91E9-399D964EDA3B}" dt="2023-07-12T20:28:39.929" v="12013" actId="1076"/>
        <pc:sldMkLst>
          <pc:docMk/>
          <pc:sldMk cId="2057867435" sldId="354"/>
        </pc:sldMkLst>
        <pc:picChg chg="del">
          <ac:chgData name="Jha, Aryan Ritwajeet" userId="2aad577e-539b-449b-83a6-8d411f484b4d" providerId="ADAL" clId="{49408841-B2F4-4D1B-91E9-399D964EDA3B}" dt="2023-07-12T20:22:00.475" v="12008" actId="478"/>
          <ac:picMkLst>
            <pc:docMk/>
            <pc:sldMk cId="2057867435" sldId="354"/>
            <ac:picMk id="6" creationId="{AA1DBAE4-9011-DF06-DFE5-07C2DFA38A2F}"/>
          </ac:picMkLst>
        </pc:picChg>
        <pc:picChg chg="add mod">
          <ac:chgData name="Jha, Aryan Ritwajeet" userId="2aad577e-539b-449b-83a6-8d411f484b4d" providerId="ADAL" clId="{49408841-B2F4-4D1B-91E9-399D964EDA3B}" dt="2023-07-12T20:28:39.929" v="12013" actId="1076"/>
          <ac:picMkLst>
            <pc:docMk/>
            <pc:sldMk cId="2057867435" sldId="354"/>
            <ac:picMk id="7" creationId="{F3460C81-8268-39CF-D3C6-F179AF8EFF20}"/>
          </ac:picMkLst>
        </pc:picChg>
      </pc:sldChg>
      <pc:sldChg chg="addSp delSp modSp add mod setBg setClrOvrMap">
        <pc:chgData name="Jha, Aryan Ritwajeet" userId="2aad577e-539b-449b-83a6-8d411f484b4d" providerId="ADAL" clId="{49408841-B2F4-4D1B-91E9-399D964EDA3B}" dt="2023-07-12T21:18:05.402" v="12983" actId="14100"/>
        <pc:sldMkLst>
          <pc:docMk/>
          <pc:sldMk cId="2950297414" sldId="355"/>
        </pc:sldMkLst>
        <pc:spChg chg="mod ord">
          <ac:chgData name="Jha, Aryan Ritwajeet" userId="2aad577e-539b-449b-83a6-8d411f484b4d" providerId="ADAL" clId="{49408841-B2F4-4D1B-91E9-399D964EDA3B}" dt="2023-07-12T20:48:52.751" v="12299" actId="26606"/>
          <ac:spMkLst>
            <pc:docMk/>
            <pc:sldMk cId="2950297414" sldId="355"/>
            <ac:spMk id="2" creationId="{E7ACBE95-95CF-765D-2433-9930B0D7BC2A}"/>
          </ac:spMkLst>
        </pc:spChg>
        <pc:spChg chg="mod ord">
          <ac:chgData name="Jha, Aryan Ritwajeet" userId="2aad577e-539b-449b-83a6-8d411f484b4d" providerId="ADAL" clId="{49408841-B2F4-4D1B-91E9-399D964EDA3B}" dt="2023-07-12T21:08:04.987" v="12935"/>
          <ac:spMkLst>
            <pc:docMk/>
            <pc:sldMk cId="2950297414" sldId="355"/>
            <ac:spMk id="3" creationId="{DCE0E4E6-1416-0D07-96AB-380DB5E83338}"/>
          </ac:spMkLst>
        </pc:spChg>
        <pc:spChg chg="add del mod">
          <ac:chgData name="Jha, Aryan Ritwajeet" userId="2aad577e-539b-449b-83a6-8d411f484b4d" providerId="ADAL" clId="{49408841-B2F4-4D1B-91E9-399D964EDA3B}" dt="2023-07-12T21:17:43.079" v="12978" actId="22"/>
          <ac:spMkLst>
            <pc:docMk/>
            <pc:sldMk cId="2950297414" sldId="355"/>
            <ac:spMk id="5" creationId="{904442D2-0467-A2C5-DE31-E9AF2E83A45F}"/>
          </ac:spMkLst>
        </pc:spChg>
        <pc:spChg chg="add mod">
          <ac:chgData name="Jha, Aryan Ritwajeet" userId="2aad577e-539b-449b-83a6-8d411f484b4d" providerId="ADAL" clId="{49408841-B2F4-4D1B-91E9-399D964EDA3B}" dt="2023-07-12T21:17:53.202" v="12980" actId="1076"/>
          <ac:spMkLst>
            <pc:docMk/>
            <pc:sldMk cId="2950297414" sldId="355"/>
            <ac:spMk id="8" creationId="{49BE6E86-2111-D678-61B0-12843BF4C366}"/>
          </ac:spMkLst>
        </pc:spChg>
        <pc:spChg chg="add del">
          <ac:chgData name="Jha, Aryan Ritwajeet" userId="2aad577e-539b-449b-83a6-8d411f484b4d" providerId="ADAL" clId="{49408841-B2F4-4D1B-91E9-399D964EDA3B}" dt="2023-07-12T20:48:52.751" v="12299" actId="26606"/>
          <ac:spMkLst>
            <pc:docMk/>
            <pc:sldMk cId="2950297414" sldId="355"/>
            <ac:spMk id="24" creationId="{891401DC-7AF6-42FA-BE31-CF773B6C8B2E}"/>
          </ac:spMkLst>
        </pc:spChg>
        <pc:spChg chg="add del">
          <ac:chgData name="Jha, Aryan Ritwajeet" userId="2aad577e-539b-449b-83a6-8d411f484b4d" providerId="ADAL" clId="{49408841-B2F4-4D1B-91E9-399D964EDA3B}" dt="2023-07-12T20:48:52.751" v="12299" actId="26606"/>
          <ac:spMkLst>
            <pc:docMk/>
            <pc:sldMk cId="2950297414" sldId="355"/>
            <ac:spMk id="26" creationId="{2B7203F0-D9CB-4774-B9D4-B3AB625DFBAD}"/>
          </ac:spMkLst>
        </pc:spChg>
        <pc:picChg chg="add del mod">
          <ac:chgData name="Jha, Aryan Ritwajeet" userId="2aad577e-539b-449b-83a6-8d411f484b4d" providerId="ADAL" clId="{49408841-B2F4-4D1B-91E9-399D964EDA3B}" dt="2023-07-12T20:46:40.090" v="12282" actId="478"/>
          <ac:picMkLst>
            <pc:docMk/>
            <pc:sldMk cId="2950297414" sldId="355"/>
            <ac:picMk id="5" creationId="{52AB126F-E669-405D-7382-A8BEDD5C2CB1}"/>
          </ac:picMkLst>
        </pc:picChg>
        <pc:picChg chg="mod">
          <ac:chgData name="Jha, Aryan Ritwajeet" userId="2aad577e-539b-449b-83a6-8d411f484b4d" providerId="ADAL" clId="{49408841-B2F4-4D1B-91E9-399D964EDA3B}" dt="2023-07-12T20:48:52.751" v="12299" actId="26606"/>
          <ac:picMkLst>
            <pc:docMk/>
            <pc:sldMk cId="2950297414" sldId="355"/>
            <ac:picMk id="6" creationId="{21DBCFC4-560D-E0DE-2BE5-123ACC35F12E}"/>
          </ac:picMkLst>
        </pc:picChg>
        <pc:picChg chg="add del mod">
          <ac:chgData name="Jha, Aryan Ritwajeet" userId="2aad577e-539b-449b-83a6-8d411f484b4d" providerId="ADAL" clId="{49408841-B2F4-4D1B-91E9-399D964EDA3B}" dt="2023-07-12T20:46:40.090" v="12282" actId="478"/>
          <ac:picMkLst>
            <pc:docMk/>
            <pc:sldMk cId="2950297414" sldId="355"/>
            <ac:picMk id="8" creationId="{B78E06C5-46B3-6CE8-B829-B40299C74E34}"/>
          </ac:picMkLst>
        </pc:picChg>
        <pc:picChg chg="del">
          <ac:chgData name="Jha, Aryan Ritwajeet" userId="2aad577e-539b-449b-83a6-8d411f484b4d" providerId="ADAL" clId="{49408841-B2F4-4D1B-91E9-399D964EDA3B}" dt="2023-07-12T20:43:15.950" v="12243" actId="478"/>
          <ac:picMkLst>
            <pc:docMk/>
            <pc:sldMk cId="2950297414" sldId="355"/>
            <ac:picMk id="10" creationId="{5F85CA16-1D3E-31B9-FF25-06F90C4E80BA}"/>
          </ac:picMkLst>
        </pc:picChg>
        <pc:picChg chg="add mod ord">
          <ac:chgData name="Jha, Aryan Ritwajeet" userId="2aad577e-539b-449b-83a6-8d411f484b4d" providerId="ADAL" clId="{49408841-B2F4-4D1B-91E9-399D964EDA3B}" dt="2023-07-12T20:48:52.751" v="12299" actId="26606"/>
          <ac:picMkLst>
            <pc:docMk/>
            <pc:sldMk cId="2950297414" sldId="355"/>
            <ac:picMk id="11" creationId="{6E6DBD21-FCE6-19C6-C178-0DD2B045AC39}"/>
          </ac:picMkLst>
        </pc:picChg>
        <pc:picChg chg="del">
          <ac:chgData name="Jha, Aryan Ritwajeet" userId="2aad577e-539b-449b-83a6-8d411f484b4d" providerId="ADAL" clId="{49408841-B2F4-4D1B-91E9-399D964EDA3B}" dt="2023-07-12T20:43:15.950" v="12243" actId="478"/>
          <ac:picMkLst>
            <pc:docMk/>
            <pc:sldMk cId="2950297414" sldId="355"/>
            <ac:picMk id="13" creationId="{96A1D9C2-5F10-69D9-F567-D2B774D822A3}"/>
          </ac:picMkLst>
        </pc:picChg>
        <pc:picChg chg="add mod ord">
          <ac:chgData name="Jha, Aryan Ritwajeet" userId="2aad577e-539b-449b-83a6-8d411f484b4d" providerId="ADAL" clId="{49408841-B2F4-4D1B-91E9-399D964EDA3B}" dt="2023-07-12T20:48:52.751" v="12299" actId="26606"/>
          <ac:picMkLst>
            <pc:docMk/>
            <pc:sldMk cId="2950297414" sldId="355"/>
            <ac:picMk id="14" creationId="{049BC559-6B04-0F36-B5C6-F367C1C827FB}"/>
          </ac:picMkLst>
        </pc:picChg>
        <pc:picChg chg="del">
          <ac:chgData name="Jha, Aryan Ritwajeet" userId="2aad577e-539b-449b-83a6-8d411f484b4d" providerId="ADAL" clId="{49408841-B2F4-4D1B-91E9-399D964EDA3B}" dt="2023-07-12T20:43:15.950" v="12243" actId="478"/>
          <ac:picMkLst>
            <pc:docMk/>
            <pc:sldMk cId="2950297414" sldId="355"/>
            <ac:picMk id="15" creationId="{543EF568-B513-35D1-0F25-9899955EC467}"/>
          </ac:picMkLst>
        </pc:picChg>
        <pc:picChg chg="add mod">
          <ac:chgData name="Jha, Aryan Ritwajeet" userId="2aad577e-539b-449b-83a6-8d411f484b4d" providerId="ADAL" clId="{49408841-B2F4-4D1B-91E9-399D964EDA3B}" dt="2023-07-12T20:48:52.751" v="12299" actId="26606"/>
          <ac:picMkLst>
            <pc:docMk/>
            <pc:sldMk cId="2950297414" sldId="355"/>
            <ac:picMk id="17" creationId="{F2E3BF6E-982F-9306-6923-D7FA4DBFC3E4}"/>
          </ac:picMkLst>
        </pc:picChg>
        <pc:picChg chg="add mod">
          <ac:chgData name="Jha, Aryan Ritwajeet" userId="2aad577e-539b-449b-83a6-8d411f484b4d" providerId="ADAL" clId="{49408841-B2F4-4D1B-91E9-399D964EDA3B}" dt="2023-07-12T20:48:52.751" v="12299" actId="26606"/>
          <ac:picMkLst>
            <pc:docMk/>
            <pc:sldMk cId="2950297414" sldId="355"/>
            <ac:picMk id="19" creationId="{FBA6C243-E9DC-94D1-AEFB-AA9DCE17422B}"/>
          </ac:picMkLst>
        </pc:picChg>
        <pc:cxnChg chg="add mod">
          <ac:chgData name="Jha, Aryan Ritwajeet" userId="2aad577e-539b-449b-83a6-8d411f484b4d" providerId="ADAL" clId="{49408841-B2F4-4D1B-91E9-399D964EDA3B}" dt="2023-07-12T21:18:05.402" v="12983" actId="14100"/>
          <ac:cxnSpMkLst>
            <pc:docMk/>
            <pc:sldMk cId="2950297414" sldId="355"/>
            <ac:cxnSpMk id="7" creationId="{94DEB934-55D6-87BD-3156-D5517F30FF6C}"/>
          </ac:cxnSpMkLst>
        </pc:cxnChg>
        <pc:cxnChg chg="add del">
          <ac:chgData name="Jha, Aryan Ritwajeet" userId="2aad577e-539b-449b-83a6-8d411f484b4d" providerId="ADAL" clId="{49408841-B2F4-4D1B-91E9-399D964EDA3B}" dt="2023-07-12T20:48:52.751" v="12299" actId="26606"/>
          <ac:cxnSpMkLst>
            <pc:docMk/>
            <pc:sldMk cId="2950297414" sldId="355"/>
            <ac:cxnSpMk id="28" creationId="{A88CB8AF-5631-45C6-BFEC-971C4D6E5836}"/>
          </ac:cxnSpMkLst>
        </pc:cxnChg>
        <pc:cxnChg chg="add del">
          <ac:chgData name="Jha, Aryan Ritwajeet" userId="2aad577e-539b-449b-83a6-8d411f484b4d" providerId="ADAL" clId="{49408841-B2F4-4D1B-91E9-399D964EDA3B}" dt="2023-07-12T20:48:52.751" v="12299" actId="26606"/>
          <ac:cxnSpMkLst>
            <pc:docMk/>
            <pc:sldMk cId="2950297414" sldId="355"/>
            <ac:cxnSpMk id="30" creationId="{9F2EA1AF-73AB-4FCB-B4EE-0E42E7250F64}"/>
          </ac:cxnSpMkLst>
        </pc:cxnChg>
        <pc:cxnChg chg="add del">
          <ac:chgData name="Jha, Aryan Ritwajeet" userId="2aad577e-539b-449b-83a6-8d411f484b4d" providerId="ADAL" clId="{49408841-B2F4-4D1B-91E9-399D964EDA3B}" dt="2023-07-12T20:48:52.751" v="12299" actId="26606"/>
          <ac:cxnSpMkLst>
            <pc:docMk/>
            <pc:sldMk cId="2950297414" sldId="355"/>
            <ac:cxnSpMk id="32" creationId="{65A18FBF-6157-4210-BEF2-9A6C31FA89AD}"/>
          </ac:cxnSpMkLst>
        </pc:cxnChg>
        <pc:cxnChg chg="add del">
          <ac:chgData name="Jha, Aryan Ritwajeet" userId="2aad577e-539b-449b-83a6-8d411f484b4d" providerId="ADAL" clId="{49408841-B2F4-4D1B-91E9-399D964EDA3B}" dt="2023-07-12T20:48:52.751" v="12299" actId="26606"/>
          <ac:cxnSpMkLst>
            <pc:docMk/>
            <pc:sldMk cId="2950297414" sldId="355"/>
            <ac:cxnSpMk id="34" creationId="{43C9CCA8-3CEC-4CD0-A624-A701C612511D}"/>
          </ac:cxnSpMkLst>
        </pc:cxnChg>
      </pc:sldChg>
      <pc:sldChg chg="addSp delSp modSp add mod">
        <pc:chgData name="Jha, Aryan Ritwajeet" userId="2aad577e-539b-449b-83a6-8d411f484b4d" providerId="ADAL" clId="{49408841-B2F4-4D1B-91E9-399D964EDA3B}" dt="2023-07-12T21:08:07.903" v="12936"/>
        <pc:sldMkLst>
          <pc:docMk/>
          <pc:sldMk cId="1313714598" sldId="356"/>
        </pc:sldMkLst>
        <pc:spChg chg="mod">
          <ac:chgData name="Jha, Aryan Ritwajeet" userId="2aad577e-539b-449b-83a6-8d411f484b4d" providerId="ADAL" clId="{49408841-B2F4-4D1B-91E9-399D964EDA3B}" dt="2023-07-12T21:08:07.903" v="12936"/>
          <ac:spMkLst>
            <pc:docMk/>
            <pc:sldMk cId="1313714598" sldId="356"/>
            <ac:spMk id="3" creationId="{DCE0E4E6-1416-0D07-96AB-380DB5E83338}"/>
          </ac:spMkLst>
        </pc:spChg>
        <pc:picChg chg="add mod">
          <ac:chgData name="Jha, Aryan Ritwajeet" userId="2aad577e-539b-449b-83a6-8d411f484b4d" providerId="ADAL" clId="{49408841-B2F4-4D1B-91E9-399D964EDA3B}" dt="2023-07-12T20:46:25.523" v="12280" actId="1076"/>
          <ac:picMkLst>
            <pc:docMk/>
            <pc:sldMk cId="1313714598" sldId="356"/>
            <ac:picMk id="4" creationId="{F4BE7488-08D7-B734-223A-CFB9A7747DA0}"/>
          </ac:picMkLst>
        </pc:picChg>
        <pc:picChg chg="add mod">
          <ac:chgData name="Jha, Aryan Ritwajeet" userId="2aad577e-539b-449b-83a6-8d411f484b4d" providerId="ADAL" clId="{49408841-B2F4-4D1B-91E9-399D964EDA3B}" dt="2023-07-12T20:46:14.942" v="12274" actId="1076"/>
          <ac:picMkLst>
            <pc:docMk/>
            <pc:sldMk cId="1313714598" sldId="356"/>
            <ac:picMk id="5" creationId="{2AC1A0EA-DD14-59EC-318F-501A3C932D46}"/>
          </ac:picMkLst>
        </pc:picChg>
        <pc:picChg chg="del">
          <ac:chgData name="Jha, Aryan Ritwajeet" userId="2aad577e-539b-449b-83a6-8d411f484b4d" providerId="ADAL" clId="{49408841-B2F4-4D1B-91E9-399D964EDA3B}" dt="2023-07-12T20:45:42.910" v="12264" actId="478"/>
          <ac:picMkLst>
            <pc:docMk/>
            <pc:sldMk cId="1313714598" sldId="356"/>
            <ac:picMk id="10" creationId="{5F85CA16-1D3E-31B9-FF25-06F90C4E80BA}"/>
          </ac:picMkLst>
        </pc:picChg>
        <pc:picChg chg="mod">
          <ac:chgData name="Jha, Aryan Ritwajeet" userId="2aad577e-539b-449b-83a6-8d411f484b4d" providerId="ADAL" clId="{49408841-B2F4-4D1B-91E9-399D964EDA3B}" dt="2023-07-12T20:46:18.492" v="12276" actId="1076"/>
          <ac:picMkLst>
            <pc:docMk/>
            <pc:sldMk cId="1313714598" sldId="356"/>
            <ac:picMk id="13" creationId="{96A1D9C2-5F10-69D9-F567-D2B774D822A3}"/>
          </ac:picMkLst>
        </pc:picChg>
        <pc:picChg chg="mod">
          <ac:chgData name="Jha, Aryan Ritwajeet" userId="2aad577e-539b-449b-83a6-8d411f484b4d" providerId="ADAL" clId="{49408841-B2F4-4D1B-91E9-399D964EDA3B}" dt="2023-07-12T20:46:31.432" v="12281" actId="1076"/>
          <ac:picMkLst>
            <pc:docMk/>
            <pc:sldMk cId="1313714598" sldId="356"/>
            <ac:picMk id="15" creationId="{543EF568-B513-35D1-0F25-9899955EC467}"/>
          </ac:picMkLst>
        </pc:picChg>
      </pc:sldChg>
      <pc:sldChg chg="addSp modSp add mod">
        <pc:chgData name="Jha, Aryan Ritwajeet" userId="2aad577e-539b-449b-83a6-8d411f484b4d" providerId="ADAL" clId="{49408841-B2F4-4D1B-91E9-399D964EDA3B}" dt="2023-07-12T21:07:52.955" v="12934" actId="20577"/>
        <pc:sldMkLst>
          <pc:docMk/>
          <pc:sldMk cId="2691399862" sldId="357"/>
        </pc:sldMkLst>
        <pc:spChg chg="mod">
          <ac:chgData name="Jha, Aryan Ritwajeet" userId="2aad577e-539b-449b-83a6-8d411f484b4d" providerId="ADAL" clId="{49408841-B2F4-4D1B-91E9-399D964EDA3B}" dt="2023-07-12T21:07:52.955" v="12934" actId="20577"/>
          <ac:spMkLst>
            <pc:docMk/>
            <pc:sldMk cId="2691399862" sldId="357"/>
            <ac:spMk id="3" creationId="{DCE0E4E6-1416-0D07-96AB-380DB5E83338}"/>
          </ac:spMkLst>
        </pc:spChg>
        <pc:picChg chg="add mod">
          <ac:chgData name="Jha, Aryan Ritwajeet" userId="2aad577e-539b-449b-83a6-8d411f484b4d" providerId="ADAL" clId="{49408841-B2F4-4D1B-91E9-399D964EDA3B}" dt="2023-07-12T21:06:34.021" v="12916" actId="1076"/>
          <ac:picMkLst>
            <pc:docMk/>
            <pc:sldMk cId="2691399862" sldId="357"/>
            <ac:picMk id="5" creationId="{0558928E-EC4A-EE27-D571-93867DD3E51D}"/>
          </ac:picMkLst>
        </pc:picChg>
        <pc:picChg chg="mod">
          <ac:chgData name="Jha, Aryan Ritwajeet" userId="2aad577e-539b-449b-83a6-8d411f484b4d" providerId="ADAL" clId="{49408841-B2F4-4D1B-91E9-399D964EDA3B}" dt="2023-07-12T21:06:36.192" v="12917" actId="1076"/>
          <ac:picMkLst>
            <pc:docMk/>
            <pc:sldMk cId="2691399862" sldId="357"/>
            <ac:picMk id="10" creationId="{5F85CA16-1D3E-31B9-FF25-06F90C4E80BA}"/>
          </ac:picMkLst>
        </pc:picChg>
      </pc:sldChg>
      <pc:sldChg chg="addSp delSp modSp add mod">
        <pc:chgData name="Jha, Aryan Ritwajeet" userId="2aad577e-539b-449b-83a6-8d411f484b4d" providerId="ADAL" clId="{49408841-B2F4-4D1B-91E9-399D964EDA3B}" dt="2023-07-12T21:02:22.206" v="12906" actId="20577"/>
        <pc:sldMkLst>
          <pc:docMk/>
          <pc:sldMk cId="1995717691" sldId="358"/>
        </pc:sldMkLst>
        <pc:spChg chg="mod">
          <ac:chgData name="Jha, Aryan Ritwajeet" userId="2aad577e-539b-449b-83a6-8d411f484b4d" providerId="ADAL" clId="{49408841-B2F4-4D1B-91E9-399D964EDA3B}" dt="2023-07-12T21:02:22.206" v="12906" actId="20577"/>
          <ac:spMkLst>
            <pc:docMk/>
            <pc:sldMk cId="1995717691" sldId="358"/>
            <ac:spMk id="3" creationId="{DCE0E4E6-1416-0D07-96AB-380DB5E83338}"/>
          </ac:spMkLst>
        </pc:spChg>
        <pc:spChg chg="add mod">
          <ac:chgData name="Jha, Aryan Ritwajeet" userId="2aad577e-539b-449b-83a6-8d411f484b4d" providerId="ADAL" clId="{49408841-B2F4-4D1B-91E9-399D964EDA3B}" dt="2023-07-12T20:58:58.559" v="12837" actId="207"/>
          <ac:spMkLst>
            <pc:docMk/>
            <pc:sldMk cId="1995717691" sldId="358"/>
            <ac:spMk id="13" creationId="{7BA4C705-9A8A-B084-FE62-F783BAC47AAA}"/>
          </ac:spMkLst>
        </pc:spChg>
        <pc:picChg chg="del">
          <ac:chgData name="Jha, Aryan Ritwajeet" userId="2aad577e-539b-449b-83a6-8d411f484b4d" providerId="ADAL" clId="{49408841-B2F4-4D1B-91E9-399D964EDA3B}" dt="2023-07-12T20:50:32.740" v="12349" actId="478"/>
          <ac:picMkLst>
            <pc:docMk/>
            <pc:sldMk cId="1995717691" sldId="358"/>
            <ac:picMk id="5" creationId="{C3F811C8-9873-D6BA-09B4-B590712B4D64}"/>
          </ac:picMkLst>
        </pc:picChg>
        <pc:picChg chg="del">
          <ac:chgData name="Jha, Aryan Ritwajeet" userId="2aad577e-539b-449b-83a6-8d411f484b4d" providerId="ADAL" clId="{49408841-B2F4-4D1B-91E9-399D964EDA3B}" dt="2023-07-12T20:50:32.740" v="12349" actId="478"/>
          <ac:picMkLst>
            <pc:docMk/>
            <pc:sldMk cId="1995717691" sldId="358"/>
            <ac:picMk id="6" creationId="{FC135EC0-39A9-DACC-C8CC-F806D9B8859D}"/>
          </ac:picMkLst>
        </pc:picChg>
        <pc:picChg chg="add del mod">
          <ac:chgData name="Jha, Aryan Ritwajeet" userId="2aad577e-539b-449b-83a6-8d411f484b4d" providerId="ADAL" clId="{49408841-B2F4-4D1B-91E9-399D964EDA3B}" dt="2023-07-12T20:52:31.751" v="12472" actId="478"/>
          <ac:picMkLst>
            <pc:docMk/>
            <pc:sldMk cId="1995717691" sldId="358"/>
            <ac:picMk id="7" creationId="{CB3EB982-EA53-EA58-C8F2-1432532536A4}"/>
          </ac:picMkLst>
        </pc:picChg>
        <pc:picChg chg="del">
          <ac:chgData name="Jha, Aryan Ritwajeet" userId="2aad577e-539b-449b-83a6-8d411f484b4d" providerId="ADAL" clId="{49408841-B2F4-4D1B-91E9-399D964EDA3B}" dt="2023-07-12T20:50:32.740" v="12349" actId="478"/>
          <ac:picMkLst>
            <pc:docMk/>
            <pc:sldMk cId="1995717691" sldId="358"/>
            <ac:picMk id="9" creationId="{5EFE7593-A695-D162-A7E2-481A0C4E96E7}"/>
          </ac:picMkLst>
        </pc:picChg>
        <pc:picChg chg="add mod">
          <ac:chgData name="Jha, Aryan Ritwajeet" userId="2aad577e-539b-449b-83a6-8d411f484b4d" providerId="ADAL" clId="{49408841-B2F4-4D1B-91E9-399D964EDA3B}" dt="2023-07-12T20:53:52.471" v="12477" actId="1076"/>
          <ac:picMkLst>
            <pc:docMk/>
            <pc:sldMk cId="1995717691" sldId="358"/>
            <ac:picMk id="10" creationId="{D1B404B7-A10F-F2C8-C8C3-DA5304B49AE1}"/>
          </ac:picMkLst>
        </pc:picChg>
        <pc:cxnChg chg="add mod">
          <ac:chgData name="Jha, Aryan Ritwajeet" userId="2aad577e-539b-449b-83a6-8d411f484b4d" providerId="ADAL" clId="{49408841-B2F4-4D1B-91E9-399D964EDA3B}" dt="2023-07-12T20:59:27.211" v="12842" actId="208"/>
          <ac:cxnSpMkLst>
            <pc:docMk/>
            <pc:sldMk cId="1995717691" sldId="358"/>
            <ac:cxnSpMk id="12" creationId="{DEAA34A7-B436-81F9-4F90-B96ED2E7E8FA}"/>
          </ac:cxnSpMkLst>
        </pc:cxnChg>
      </pc:sldChg>
      <pc:sldChg chg="addSp delSp modSp new mod setBg">
        <pc:chgData name="Jha, Aryan Ritwajeet" userId="2aad577e-539b-449b-83a6-8d411f484b4d" providerId="ADAL" clId="{49408841-B2F4-4D1B-91E9-399D964EDA3B}" dt="2023-08-04T04:52:14.045" v="15580" actId="403"/>
        <pc:sldMkLst>
          <pc:docMk/>
          <pc:sldMk cId="2564785954" sldId="360"/>
        </pc:sldMkLst>
        <pc:spChg chg="mod ord">
          <ac:chgData name="Jha, Aryan Ritwajeet" userId="2aad577e-539b-449b-83a6-8d411f484b4d" providerId="ADAL" clId="{49408841-B2F4-4D1B-91E9-399D964EDA3B}" dt="2023-08-04T03:53:40.664" v="14228" actId="26606"/>
          <ac:spMkLst>
            <pc:docMk/>
            <pc:sldMk cId="2564785954" sldId="360"/>
            <ac:spMk id="2" creationId="{A4C04623-9F4B-09DC-9D6A-54C3F0D26B46}"/>
          </ac:spMkLst>
        </pc:spChg>
        <pc:spChg chg="mod">
          <ac:chgData name="Jha, Aryan Ritwajeet" userId="2aad577e-539b-449b-83a6-8d411f484b4d" providerId="ADAL" clId="{49408841-B2F4-4D1B-91E9-399D964EDA3B}" dt="2023-08-04T04:52:14.045" v="15580" actId="403"/>
          <ac:spMkLst>
            <pc:docMk/>
            <pc:sldMk cId="2564785954" sldId="360"/>
            <ac:spMk id="3" creationId="{24947C85-497D-A1A4-6BBC-F29552289E3C}"/>
          </ac:spMkLst>
        </pc:spChg>
        <pc:spChg chg="add del mod">
          <ac:chgData name="Jha, Aryan Ritwajeet" userId="2aad577e-539b-449b-83a6-8d411f484b4d" providerId="ADAL" clId="{49408841-B2F4-4D1B-91E9-399D964EDA3B}" dt="2023-08-04T04:44:43.671" v="15222" actId="478"/>
          <ac:spMkLst>
            <pc:docMk/>
            <pc:sldMk cId="2564785954" sldId="360"/>
            <ac:spMk id="4" creationId="{2A2E6E1A-B461-F4B3-952C-9D664C97E3E5}"/>
          </ac:spMkLst>
        </pc:spChg>
        <pc:spChg chg="add del">
          <ac:chgData name="Jha, Aryan Ritwajeet" userId="2aad577e-539b-449b-83a6-8d411f484b4d" providerId="ADAL" clId="{49408841-B2F4-4D1B-91E9-399D964EDA3B}" dt="2023-08-04T03:21:08.732" v="14204" actId="26606"/>
          <ac:spMkLst>
            <pc:docMk/>
            <pc:sldMk cId="2564785954" sldId="360"/>
            <ac:spMk id="8" creationId="{09588DA8-065E-4F6F-8EFD-43104AB2E0CF}"/>
          </ac:spMkLst>
        </pc:spChg>
        <pc:spChg chg="add del">
          <ac:chgData name="Jha, Aryan Ritwajeet" userId="2aad577e-539b-449b-83a6-8d411f484b4d" providerId="ADAL" clId="{49408841-B2F4-4D1B-91E9-399D964EDA3B}" dt="2023-08-04T03:21:08.152" v="14202" actId="26606"/>
          <ac:spMkLst>
            <pc:docMk/>
            <pc:sldMk cId="2564785954" sldId="360"/>
            <ac:spMk id="9" creationId="{04812C46-200A-4DEB-A05E-3ED6C68C2387}"/>
          </ac:spMkLst>
        </pc:spChg>
        <pc:spChg chg="add del">
          <ac:chgData name="Jha, Aryan Ritwajeet" userId="2aad577e-539b-449b-83a6-8d411f484b4d" providerId="ADAL" clId="{49408841-B2F4-4D1B-91E9-399D964EDA3B}" dt="2023-08-04T03:21:08.732" v="14204" actId="26606"/>
          <ac:spMkLst>
            <pc:docMk/>
            <pc:sldMk cId="2564785954" sldId="360"/>
            <ac:spMk id="10" creationId="{C4285719-470E-454C-AF62-8323075F1F5B}"/>
          </ac:spMkLst>
        </pc:spChg>
        <pc:spChg chg="add del">
          <ac:chgData name="Jha, Aryan Ritwajeet" userId="2aad577e-539b-449b-83a6-8d411f484b4d" providerId="ADAL" clId="{49408841-B2F4-4D1B-91E9-399D964EDA3B}" dt="2023-08-04T03:21:08.152" v="14202" actId="26606"/>
          <ac:spMkLst>
            <pc:docMk/>
            <pc:sldMk cId="2564785954" sldId="360"/>
            <ac:spMk id="11" creationId="{D1EA859B-E555-4109-94F3-6700E046E008}"/>
          </ac:spMkLst>
        </pc:spChg>
        <pc:spChg chg="add del">
          <ac:chgData name="Jha, Aryan Ritwajeet" userId="2aad577e-539b-449b-83a6-8d411f484b4d" providerId="ADAL" clId="{49408841-B2F4-4D1B-91E9-399D964EDA3B}" dt="2023-08-04T03:21:08.732" v="14204" actId="26606"/>
          <ac:spMkLst>
            <pc:docMk/>
            <pc:sldMk cId="2564785954" sldId="360"/>
            <ac:spMk id="12" creationId="{CD9FE4EF-C4D8-49A0-B2FF-81D8DB7D8A24}"/>
          </ac:spMkLst>
        </pc:spChg>
        <pc:spChg chg="add del">
          <ac:chgData name="Jha, Aryan Ritwajeet" userId="2aad577e-539b-449b-83a6-8d411f484b4d" providerId="ADAL" clId="{49408841-B2F4-4D1B-91E9-399D964EDA3B}" dt="2023-08-04T03:21:08.732" v="14204" actId="26606"/>
          <ac:spMkLst>
            <pc:docMk/>
            <pc:sldMk cId="2564785954" sldId="360"/>
            <ac:spMk id="14" creationId="{4300840D-0A0B-4512-BACA-B439D5B9C57C}"/>
          </ac:spMkLst>
        </pc:spChg>
        <pc:spChg chg="add del">
          <ac:chgData name="Jha, Aryan Ritwajeet" userId="2aad577e-539b-449b-83a6-8d411f484b4d" providerId="ADAL" clId="{49408841-B2F4-4D1B-91E9-399D964EDA3B}" dt="2023-08-04T03:21:08.732" v="14204" actId="26606"/>
          <ac:spMkLst>
            <pc:docMk/>
            <pc:sldMk cId="2564785954" sldId="360"/>
            <ac:spMk id="16" creationId="{D2B78728-A580-49A7-84F9-6EF6F583ADE0}"/>
          </ac:spMkLst>
        </pc:spChg>
        <pc:spChg chg="add del">
          <ac:chgData name="Jha, Aryan Ritwajeet" userId="2aad577e-539b-449b-83a6-8d411f484b4d" providerId="ADAL" clId="{49408841-B2F4-4D1B-91E9-399D964EDA3B}" dt="2023-08-04T03:21:08.732" v="14204" actId="26606"/>
          <ac:spMkLst>
            <pc:docMk/>
            <pc:sldMk cId="2564785954" sldId="360"/>
            <ac:spMk id="18" creationId="{38FAA1A1-D861-433F-88FA-1E9D6FD31D11}"/>
          </ac:spMkLst>
        </pc:spChg>
        <pc:spChg chg="add del">
          <ac:chgData name="Jha, Aryan Ritwajeet" userId="2aad577e-539b-449b-83a6-8d411f484b4d" providerId="ADAL" clId="{49408841-B2F4-4D1B-91E9-399D964EDA3B}" dt="2023-08-04T03:21:08.732" v="14204" actId="26606"/>
          <ac:spMkLst>
            <pc:docMk/>
            <pc:sldMk cId="2564785954" sldId="360"/>
            <ac:spMk id="20" creationId="{8D71EDA1-87BF-4D5D-AB79-F346FD19278A}"/>
          </ac:spMkLst>
        </pc:spChg>
        <pc:spChg chg="add del">
          <ac:chgData name="Jha, Aryan Ritwajeet" userId="2aad577e-539b-449b-83a6-8d411f484b4d" providerId="ADAL" clId="{49408841-B2F4-4D1B-91E9-399D964EDA3B}" dt="2023-08-04T03:21:09.634" v="14206" actId="26606"/>
          <ac:spMkLst>
            <pc:docMk/>
            <pc:sldMk cId="2564785954" sldId="360"/>
            <ac:spMk id="22" creationId="{100EDD19-6802-4EC3-95CE-CFFAB042CFD6}"/>
          </ac:spMkLst>
        </pc:spChg>
        <pc:spChg chg="add del">
          <ac:chgData name="Jha, Aryan Ritwajeet" userId="2aad577e-539b-449b-83a6-8d411f484b4d" providerId="ADAL" clId="{49408841-B2F4-4D1B-91E9-399D964EDA3B}" dt="2023-08-04T03:21:09.634" v="14206" actId="26606"/>
          <ac:spMkLst>
            <pc:docMk/>
            <pc:sldMk cId="2564785954" sldId="360"/>
            <ac:spMk id="23" creationId="{DB17E863-922E-4C26-BD64-E8FD41D28661}"/>
          </ac:spMkLst>
        </pc:spChg>
        <pc:spChg chg="add del">
          <ac:chgData name="Jha, Aryan Ritwajeet" userId="2aad577e-539b-449b-83a6-8d411f484b4d" providerId="ADAL" clId="{49408841-B2F4-4D1B-91E9-399D964EDA3B}" dt="2023-08-04T03:21:10.795" v="14208" actId="26606"/>
          <ac:spMkLst>
            <pc:docMk/>
            <pc:sldMk cId="2564785954" sldId="360"/>
            <ac:spMk id="25" creationId="{777A147A-9ED8-46B4-8660-1B3C2AA880B5}"/>
          </ac:spMkLst>
        </pc:spChg>
        <pc:spChg chg="add del">
          <ac:chgData name="Jha, Aryan Ritwajeet" userId="2aad577e-539b-449b-83a6-8d411f484b4d" providerId="ADAL" clId="{49408841-B2F4-4D1B-91E9-399D964EDA3B}" dt="2023-08-04T03:21:10.795" v="14208" actId="26606"/>
          <ac:spMkLst>
            <pc:docMk/>
            <pc:sldMk cId="2564785954" sldId="360"/>
            <ac:spMk id="26" creationId="{5D6C15A0-C087-4593-8414-2B4EC1CDC3DE}"/>
          </ac:spMkLst>
        </pc:spChg>
        <pc:spChg chg="add del">
          <ac:chgData name="Jha, Aryan Ritwajeet" userId="2aad577e-539b-449b-83a6-8d411f484b4d" providerId="ADAL" clId="{49408841-B2F4-4D1B-91E9-399D964EDA3B}" dt="2023-08-04T03:21:11.971" v="14210" actId="26606"/>
          <ac:spMkLst>
            <pc:docMk/>
            <pc:sldMk cId="2564785954" sldId="360"/>
            <ac:spMk id="28" creationId="{327D73B4-9F5C-4A64-A179-51B9500CB8B5}"/>
          </ac:spMkLst>
        </pc:spChg>
        <pc:spChg chg="add del">
          <ac:chgData name="Jha, Aryan Ritwajeet" userId="2aad577e-539b-449b-83a6-8d411f484b4d" providerId="ADAL" clId="{49408841-B2F4-4D1B-91E9-399D964EDA3B}" dt="2023-08-04T03:21:11.971" v="14210" actId="26606"/>
          <ac:spMkLst>
            <pc:docMk/>
            <pc:sldMk cId="2564785954" sldId="360"/>
            <ac:spMk id="29" creationId="{C1F06963-6374-4B48-844F-071A9BAAAE02}"/>
          </ac:spMkLst>
        </pc:spChg>
        <pc:spChg chg="add del">
          <ac:chgData name="Jha, Aryan Ritwajeet" userId="2aad577e-539b-449b-83a6-8d411f484b4d" providerId="ADAL" clId="{49408841-B2F4-4D1B-91E9-399D964EDA3B}" dt="2023-08-04T03:21:11.971" v="14210" actId="26606"/>
          <ac:spMkLst>
            <pc:docMk/>
            <pc:sldMk cId="2564785954" sldId="360"/>
            <ac:spMk id="30" creationId="{6CB927A4-E432-4310-9CD5-E89FF5063179}"/>
          </ac:spMkLst>
        </pc:spChg>
        <pc:spChg chg="add del">
          <ac:chgData name="Jha, Aryan Ritwajeet" userId="2aad577e-539b-449b-83a6-8d411f484b4d" providerId="ADAL" clId="{49408841-B2F4-4D1B-91E9-399D964EDA3B}" dt="2023-08-04T03:21:11.971" v="14210" actId="26606"/>
          <ac:spMkLst>
            <pc:docMk/>
            <pc:sldMk cId="2564785954" sldId="360"/>
            <ac:spMk id="31" creationId="{1453BF6C-B012-48B7-B4E8-6D7AC7C27D02}"/>
          </ac:spMkLst>
        </pc:spChg>
        <pc:spChg chg="add del">
          <ac:chgData name="Jha, Aryan Ritwajeet" userId="2aad577e-539b-449b-83a6-8d411f484b4d" providerId="ADAL" clId="{49408841-B2F4-4D1B-91E9-399D964EDA3B}" dt="2023-08-04T03:21:11.971" v="14210" actId="26606"/>
          <ac:spMkLst>
            <pc:docMk/>
            <pc:sldMk cId="2564785954" sldId="360"/>
            <ac:spMk id="32" creationId="{E3020543-B24B-4EC4-8FFC-8DD88EEA91A8}"/>
          </ac:spMkLst>
        </pc:spChg>
        <pc:spChg chg="add del">
          <ac:chgData name="Jha, Aryan Ritwajeet" userId="2aad577e-539b-449b-83a6-8d411f484b4d" providerId="ADAL" clId="{49408841-B2F4-4D1B-91E9-399D964EDA3B}" dt="2023-08-04T03:21:12.459" v="14212" actId="26606"/>
          <ac:spMkLst>
            <pc:docMk/>
            <pc:sldMk cId="2564785954" sldId="360"/>
            <ac:spMk id="35" creationId="{245A9F99-D9B1-4094-A2E2-B90AC1DB7B9C}"/>
          </ac:spMkLst>
        </pc:spChg>
        <pc:spChg chg="add del">
          <ac:chgData name="Jha, Aryan Ritwajeet" userId="2aad577e-539b-449b-83a6-8d411f484b4d" providerId="ADAL" clId="{49408841-B2F4-4D1B-91E9-399D964EDA3B}" dt="2023-08-04T03:21:12.459" v="14212" actId="26606"/>
          <ac:spMkLst>
            <pc:docMk/>
            <pc:sldMk cId="2564785954" sldId="360"/>
            <ac:spMk id="36" creationId="{B7FAF607-473A-4A43-A23D-BBFF5C4117BB}"/>
          </ac:spMkLst>
        </pc:spChg>
        <pc:spChg chg="add del">
          <ac:chgData name="Jha, Aryan Ritwajeet" userId="2aad577e-539b-449b-83a6-8d411f484b4d" providerId="ADAL" clId="{49408841-B2F4-4D1B-91E9-399D964EDA3B}" dt="2023-08-04T03:21:20.505" v="14214" actId="26606"/>
          <ac:spMkLst>
            <pc:docMk/>
            <pc:sldMk cId="2564785954" sldId="360"/>
            <ac:spMk id="40" creationId="{327D73B4-9F5C-4A64-A179-51B9500CB8B5}"/>
          </ac:spMkLst>
        </pc:spChg>
        <pc:spChg chg="add del">
          <ac:chgData name="Jha, Aryan Ritwajeet" userId="2aad577e-539b-449b-83a6-8d411f484b4d" providerId="ADAL" clId="{49408841-B2F4-4D1B-91E9-399D964EDA3B}" dt="2023-08-04T03:21:20.505" v="14214" actId="26606"/>
          <ac:spMkLst>
            <pc:docMk/>
            <pc:sldMk cId="2564785954" sldId="360"/>
            <ac:spMk id="41" creationId="{C1F06963-6374-4B48-844F-071A9BAAAE02}"/>
          </ac:spMkLst>
        </pc:spChg>
        <pc:spChg chg="add del">
          <ac:chgData name="Jha, Aryan Ritwajeet" userId="2aad577e-539b-449b-83a6-8d411f484b4d" providerId="ADAL" clId="{49408841-B2F4-4D1B-91E9-399D964EDA3B}" dt="2023-08-04T03:21:20.505" v="14214" actId="26606"/>
          <ac:spMkLst>
            <pc:docMk/>
            <pc:sldMk cId="2564785954" sldId="360"/>
            <ac:spMk id="42" creationId="{6CB927A4-E432-4310-9CD5-E89FF5063179}"/>
          </ac:spMkLst>
        </pc:spChg>
        <pc:spChg chg="add del">
          <ac:chgData name="Jha, Aryan Ritwajeet" userId="2aad577e-539b-449b-83a6-8d411f484b4d" providerId="ADAL" clId="{49408841-B2F4-4D1B-91E9-399D964EDA3B}" dt="2023-08-04T03:21:20.505" v="14214" actId="26606"/>
          <ac:spMkLst>
            <pc:docMk/>
            <pc:sldMk cId="2564785954" sldId="360"/>
            <ac:spMk id="43" creationId="{1453BF6C-B012-48B7-B4E8-6D7AC7C27D02}"/>
          </ac:spMkLst>
        </pc:spChg>
        <pc:spChg chg="add del">
          <ac:chgData name="Jha, Aryan Ritwajeet" userId="2aad577e-539b-449b-83a6-8d411f484b4d" providerId="ADAL" clId="{49408841-B2F4-4D1B-91E9-399D964EDA3B}" dt="2023-08-04T03:21:20.505" v="14214" actId="26606"/>
          <ac:spMkLst>
            <pc:docMk/>
            <pc:sldMk cId="2564785954" sldId="360"/>
            <ac:spMk id="44" creationId="{E3020543-B24B-4EC4-8FFC-8DD88EEA91A8}"/>
          </ac:spMkLst>
        </pc:spChg>
        <pc:spChg chg="add del">
          <ac:chgData name="Jha, Aryan Ritwajeet" userId="2aad577e-539b-449b-83a6-8d411f484b4d" providerId="ADAL" clId="{49408841-B2F4-4D1B-91E9-399D964EDA3B}" dt="2023-08-04T03:53:40.664" v="14228" actId="26606"/>
          <ac:spMkLst>
            <pc:docMk/>
            <pc:sldMk cId="2564785954" sldId="360"/>
            <ac:spMk id="47" creationId="{245A9F99-D9B1-4094-A2E2-B90AC1DB7B9C}"/>
          </ac:spMkLst>
        </pc:spChg>
        <pc:spChg chg="add del">
          <ac:chgData name="Jha, Aryan Ritwajeet" userId="2aad577e-539b-449b-83a6-8d411f484b4d" providerId="ADAL" clId="{49408841-B2F4-4D1B-91E9-399D964EDA3B}" dt="2023-08-04T03:53:40.664" v="14228" actId="26606"/>
          <ac:spMkLst>
            <pc:docMk/>
            <pc:sldMk cId="2564785954" sldId="360"/>
            <ac:spMk id="48" creationId="{B7FAF607-473A-4A43-A23D-BBFF5C4117BB}"/>
          </ac:spMkLst>
        </pc:spChg>
        <pc:spChg chg="add del">
          <ac:chgData name="Jha, Aryan Ritwajeet" userId="2aad577e-539b-449b-83a6-8d411f484b4d" providerId="ADAL" clId="{49408841-B2F4-4D1B-91E9-399D964EDA3B}" dt="2023-08-04T03:53:32.828" v="14219" actId="26606"/>
          <ac:spMkLst>
            <pc:docMk/>
            <pc:sldMk cId="2564785954" sldId="360"/>
            <ac:spMk id="56" creationId="{327D73B4-9F5C-4A64-A179-51B9500CB8B5}"/>
          </ac:spMkLst>
        </pc:spChg>
        <pc:spChg chg="add del">
          <ac:chgData name="Jha, Aryan Ritwajeet" userId="2aad577e-539b-449b-83a6-8d411f484b4d" providerId="ADAL" clId="{49408841-B2F4-4D1B-91E9-399D964EDA3B}" dt="2023-08-04T03:53:32.828" v="14219" actId="26606"/>
          <ac:spMkLst>
            <pc:docMk/>
            <pc:sldMk cId="2564785954" sldId="360"/>
            <ac:spMk id="58" creationId="{C1F06963-6374-4B48-844F-071A9BAAAE02}"/>
          </ac:spMkLst>
        </pc:spChg>
        <pc:spChg chg="add del">
          <ac:chgData name="Jha, Aryan Ritwajeet" userId="2aad577e-539b-449b-83a6-8d411f484b4d" providerId="ADAL" clId="{49408841-B2F4-4D1B-91E9-399D964EDA3B}" dt="2023-08-04T03:53:32.828" v="14219" actId="26606"/>
          <ac:spMkLst>
            <pc:docMk/>
            <pc:sldMk cId="2564785954" sldId="360"/>
            <ac:spMk id="64" creationId="{E3020543-B24B-4EC4-8FFC-8DD88EEA91A8}"/>
          </ac:spMkLst>
        </pc:spChg>
        <pc:spChg chg="add del">
          <ac:chgData name="Jha, Aryan Ritwajeet" userId="2aad577e-539b-449b-83a6-8d411f484b4d" providerId="ADAL" clId="{49408841-B2F4-4D1B-91E9-399D964EDA3B}" dt="2023-08-04T03:53:34.265" v="14221" actId="26606"/>
          <ac:spMkLst>
            <pc:docMk/>
            <pc:sldMk cId="2564785954" sldId="360"/>
            <ac:spMk id="68" creationId="{A9E881A4-A468-403A-9941-F8FFD5C68144}"/>
          </ac:spMkLst>
        </pc:spChg>
        <pc:spChg chg="add del">
          <ac:chgData name="Jha, Aryan Ritwajeet" userId="2aad577e-539b-449b-83a6-8d411f484b4d" providerId="ADAL" clId="{49408841-B2F4-4D1B-91E9-399D964EDA3B}" dt="2023-08-04T03:53:34.265" v="14221" actId="26606"/>
          <ac:spMkLst>
            <pc:docMk/>
            <pc:sldMk cId="2564785954" sldId="360"/>
            <ac:spMk id="69" creationId="{6F168544-607B-491A-8601-3087D0FCE1DD}"/>
          </ac:spMkLst>
        </pc:spChg>
        <pc:spChg chg="add del">
          <ac:chgData name="Jha, Aryan Ritwajeet" userId="2aad577e-539b-449b-83a6-8d411f484b4d" providerId="ADAL" clId="{49408841-B2F4-4D1B-91E9-399D964EDA3B}" dt="2023-08-04T03:53:35.553" v="14223" actId="26606"/>
          <ac:spMkLst>
            <pc:docMk/>
            <pc:sldMk cId="2564785954" sldId="360"/>
            <ac:spMk id="71" creationId="{7B831B6F-405A-4B47-B9BB-5CA88F285844}"/>
          </ac:spMkLst>
        </pc:spChg>
        <pc:spChg chg="add del">
          <ac:chgData name="Jha, Aryan Ritwajeet" userId="2aad577e-539b-449b-83a6-8d411f484b4d" providerId="ADAL" clId="{49408841-B2F4-4D1B-91E9-399D964EDA3B}" dt="2023-08-04T03:53:35.553" v="14223" actId="26606"/>
          <ac:spMkLst>
            <pc:docMk/>
            <pc:sldMk cId="2564785954" sldId="360"/>
            <ac:spMk id="72" creationId="{15109354-9C5D-4F8C-B0E6-D1043C7BF20A}"/>
          </ac:spMkLst>
        </pc:spChg>
        <pc:spChg chg="add del">
          <ac:chgData name="Jha, Aryan Ritwajeet" userId="2aad577e-539b-449b-83a6-8d411f484b4d" providerId="ADAL" clId="{49408841-B2F4-4D1B-91E9-399D964EDA3B}" dt="2023-08-04T03:53:35.553" v="14223" actId="26606"/>
          <ac:spMkLst>
            <pc:docMk/>
            <pc:sldMk cId="2564785954" sldId="360"/>
            <ac:spMk id="73" creationId="{49B530FE-A87D-41A0-A920-ADC6539EAA44}"/>
          </ac:spMkLst>
        </pc:spChg>
        <pc:spChg chg="add del">
          <ac:chgData name="Jha, Aryan Ritwajeet" userId="2aad577e-539b-449b-83a6-8d411f484b4d" providerId="ADAL" clId="{49408841-B2F4-4D1B-91E9-399D964EDA3B}" dt="2023-08-04T03:53:39.950" v="14225" actId="26606"/>
          <ac:spMkLst>
            <pc:docMk/>
            <pc:sldMk cId="2564785954" sldId="360"/>
            <ac:spMk id="75" creationId="{85F55C16-BC21-49EF-A4FF-C3155BB93BD3}"/>
          </ac:spMkLst>
        </pc:spChg>
        <pc:spChg chg="add del">
          <ac:chgData name="Jha, Aryan Ritwajeet" userId="2aad577e-539b-449b-83a6-8d411f484b4d" providerId="ADAL" clId="{49408841-B2F4-4D1B-91E9-399D964EDA3B}" dt="2023-08-04T03:53:39.950" v="14225" actId="26606"/>
          <ac:spMkLst>
            <pc:docMk/>
            <pc:sldMk cId="2564785954" sldId="360"/>
            <ac:spMk id="76" creationId="{0C5F069E-AFE6-4825-8945-46F2918A5019}"/>
          </ac:spMkLst>
        </pc:spChg>
        <pc:spChg chg="add del">
          <ac:chgData name="Jha, Aryan Ritwajeet" userId="2aad577e-539b-449b-83a6-8d411f484b4d" providerId="ADAL" clId="{49408841-B2F4-4D1B-91E9-399D964EDA3B}" dt="2023-08-04T03:53:40.644" v="14227" actId="26606"/>
          <ac:spMkLst>
            <pc:docMk/>
            <pc:sldMk cId="2564785954" sldId="360"/>
            <ac:spMk id="78" creationId="{EDDBB197-D710-4A4F-A9CA-FD2177498BE8}"/>
          </ac:spMkLst>
        </pc:spChg>
        <pc:spChg chg="add del">
          <ac:chgData name="Jha, Aryan Ritwajeet" userId="2aad577e-539b-449b-83a6-8d411f484b4d" providerId="ADAL" clId="{49408841-B2F4-4D1B-91E9-399D964EDA3B}" dt="2023-08-04T03:53:40.644" v="14227" actId="26606"/>
          <ac:spMkLst>
            <pc:docMk/>
            <pc:sldMk cId="2564785954" sldId="360"/>
            <ac:spMk id="79" creationId="{975D1CFA-2CDB-4B64-BD9F-85744E8DA12F}"/>
          </ac:spMkLst>
        </pc:spChg>
        <pc:spChg chg="add">
          <ac:chgData name="Jha, Aryan Ritwajeet" userId="2aad577e-539b-449b-83a6-8d411f484b4d" providerId="ADAL" clId="{49408841-B2F4-4D1B-91E9-399D964EDA3B}" dt="2023-08-04T03:53:40.664" v="14228" actId="26606"/>
          <ac:spMkLst>
            <pc:docMk/>
            <pc:sldMk cId="2564785954" sldId="360"/>
            <ac:spMk id="83" creationId="{7B831B6F-405A-4B47-B9BB-5CA88F285844}"/>
          </ac:spMkLst>
        </pc:spChg>
        <pc:spChg chg="add">
          <ac:chgData name="Jha, Aryan Ritwajeet" userId="2aad577e-539b-449b-83a6-8d411f484b4d" providerId="ADAL" clId="{49408841-B2F4-4D1B-91E9-399D964EDA3B}" dt="2023-08-04T03:53:40.664" v="14228" actId="26606"/>
          <ac:spMkLst>
            <pc:docMk/>
            <pc:sldMk cId="2564785954" sldId="360"/>
            <ac:spMk id="84" creationId="{15109354-9C5D-4F8C-B0E6-D1043C7BF20A}"/>
          </ac:spMkLst>
        </pc:spChg>
        <pc:spChg chg="add">
          <ac:chgData name="Jha, Aryan Ritwajeet" userId="2aad577e-539b-449b-83a6-8d411f484b4d" providerId="ADAL" clId="{49408841-B2F4-4D1B-91E9-399D964EDA3B}" dt="2023-08-04T03:53:40.664" v="14228" actId="26606"/>
          <ac:spMkLst>
            <pc:docMk/>
            <pc:sldMk cId="2564785954" sldId="360"/>
            <ac:spMk id="85" creationId="{49B530FE-A87D-41A0-A920-ADC6539EAA44}"/>
          </ac:spMkLst>
        </pc:spChg>
        <pc:grpChg chg="add del">
          <ac:chgData name="Jha, Aryan Ritwajeet" userId="2aad577e-539b-449b-83a6-8d411f484b4d" providerId="ADAL" clId="{49408841-B2F4-4D1B-91E9-399D964EDA3B}" dt="2023-08-04T03:21:12.459" v="14212" actId="26606"/>
          <ac:grpSpMkLst>
            <pc:docMk/>
            <pc:sldMk cId="2564785954" sldId="360"/>
            <ac:grpSpMk id="37" creationId="{C5F6476F-D303-44D3-B30F-1BA348F0F64A}"/>
          </ac:grpSpMkLst>
        </pc:grpChg>
        <pc:grpChg chg="add del">
          <ac:chgData name="Jha, Aryan Ritwajeet" userId="2aad577e-539b-449b-83a6-8d411f484b4d" providerId="ADAL" clId="{49408841-B2F4-4D1B-91E9-399D964EDA3B}" dt="2023-08-04T03:53:40.664" v="14228" actId="26606"/>
          <ac:grpSpMkLst>
            <pc:docMk/>
            <pc:sldMk cId="2564785954" sldId="360"/>
            <ac:grpSpMk id="50" creationId="{C5F6476F-D303-44D3-B30F-1BA348F0F64A}"/>
          </ac:grpSpMkLst>
        </pc:grpChg>
        <pc:grpChg chg="add del">
          <ac:chgData name="Jha, Aryan Ritwajeet" userId="2aad577e-539b-449b-83a6-8d411f484b4d" providerId="ADAL" clId="{49408841-B2F4-4D1B-91E9-399D964EDA3B}" dt="2023-08-04T03:53:32.828" v="14219" actId="26606"/>
          <ac:grpSpMkLst>
            <pc:docMk/>
            <pc:sldMk cId="2564785954" sldId="360"/>
            <ac:grpSpMk id="60" creationId="{5614C7C0-FA1D-4105-8345-1DF76F9870A8}"/>
          </ac:grpSpMkLst>
        </pc:grpChg>
        <pc:grpChg chg="add del">
          <ac:chgData name="Jha, Aryan Ritwajeet" userId="2aad577e-539b-449b-83a6-8d411f484b4d" providerId="ADAL" clId="{49408841-B2F4-4D1B-91E9-399D964EDA3B}" dt="2023-08-04T03:53:40.644" v="14227" actId="26606"/>
          <ac:grpSpMkLst>
            <pc:docMk/>
            <pc:sldMk cId="2564785954" sldId="360"/>
            <ac:grpSpMk id="80" creationId="{25EE5136-01F1-466C-962D-BA9B4C6757AA}"/>
          </ac:grpSpMkLst>
        </pc:grpChg>
        <pc:picChg chg="add del">
          <ac:chgData name="Jha, Aryan Ritwajeet" userId="2aad577e-539b-449b-83a6-8d411f484b4d" providerId="ADAL" clId="{49408841-B2F4-4D1B-91E9-399D964EDA3B}" dt="2023-08-04T03:21:08.152" v="14202" actId="26606"/>
          <ac:picMkLst>
            <pc:docMk/>
            <pc:sldMk cId="2564785954" sldId="360"/>
            <ac:picMk id="5" creationId="{D46A778E-224A-8AC2-24AE-36087DFDAE48}"/>
          </ac:picMkLst>
        </pc:picChg>
        <pc:picChg chg="add del">
          <ac:chgData name="Jha, Aryan Ritwajeet" userId="2aad577e-539b-449b-83a6-8d411f484b4d" providerId="ADAL" clId="{49408841-B2F4-4D1B-91E9-399D964EDA3B}" dt="2023-08-04T03:21:12.459" v="14212" actId="26606"/>
          <ac:picMkLst>
            <pc:docMk/>
            <pc:sldMk cId="2564785954" sldId="360"/>
            <ac:picMk id="7" creationId="{B4544680-A363-7308-FFE8-9D93D342134D}"/>
          </ac:picMkLst>
        </pc:picChg>
        <pc:picChg chg="add mod ord">
          <ac:chgData name="Jha, Aryan Ritwajeet" userId="2aad577e-539b-449b-83a6-8d411f484b4d" providerId="ADAL" clId="{49408841-B2F4-4D1B-91E9-399D964EDA3B}" dt="2023-08-04T03:53:40.664" v="14228" actId="26606"/>
          <ac:picMkLst>
            <pc:docMk/>
            <pc:sldMk cId="2564785954" sldId="360"/>
            <ac:picMk id="49" creationId="{B4544680-A363-7308-FFE8-9D93D342134D}"/>
          </ac:picMkLst>
        </pc:picChg>
        <pc:cxnChg chg="add del">
          <ac:chgData name="Jha, Aryan Ritwajeet" userId="2aad577e-539b-449b-83a6-8d411f484b4d" providerId="ADAL" clId="{49408841-B2F4-4D1B-91E9-399D964EDA3B}" dt="2023-08-04T03:21:11.971" v="14210" actId="26606"/>
          <ac:cxnSpMkLst>
            <pc:docMk/>
            <pc:sldMk cId="2564785954" sldId="360"/>
            <ac:cxnSpMk id="33" creationId="{C49DA8F6-BCC1-4447-B54C-57856834B94B}"/>
          </ac:cxnSpMkLst>
        </pc:cxnChg>
        <pc:cxnChg chg="add del">
          <ac:chgData name="Jha, Aryan Ritwajeet" userId="2aad577e-539b-449b-83a6-8d411f484b4d" providerId="ADAL" clId="{49408841-B2F4-4D1B-91E9-399D964EDA3B}" dt="2023-08-04T03:21:20.505" v="14214" actId="26606"/>
          <ac:cxnSpMkLst>
            <pc:docMk/>
            <pc:sldMk cId="2564785954" sldId="360"/>
            <ac:cxnSpMk id="45" creationId="{C49DA8F6-BCC1-4447-B54C-57856834B94B}"/>
          </ac:cxnSpMkLst>
        </pc:cxnChg>
        <pc:cxnChg chg="add del">
          <ac:chgData name="Jha, Aryan Ritwajeet" userId="2aad577e-539b-449b-83a6-8d411f484b4d" providerId="ADAL" clId="{49408841-B2F4-4D1B-91E9-399D964EDA3B}" dt="2023-08-04T03:53:32.828" v="14219" actId="26606"/>
          <ac:cxnSpMkLst>
            <pc:docMk/>
            <pc:sldMk cId="2564785954" sldId="360"/>
            <ac:cxnSpMk id="66" creationId="{C49DA8F6-BCC1-4447-B54C-57856834B94B}"/>
          </ac:cxnSpMkLst>
        </pc:cxnChg>
      </pc:sldChg>
      <pc:sldChg chg="addSp delSp modSp new mod setBg">
        <pc:chgData name="Jha, Aryan Ritwajeet" userId="2aad577e-539b-449b-83a6-8d411f484b4d" providerId="ADAL" clId="{49408841-B2F4-4D1B-91E9-399D964EDA3B}" dt="2023-08-05T14:59:05.461" v="22935" actId="208"/>
        <pc:sldMkLst>
          <pc:docMk/>
          <pc:sldMk cId="2561349363" sldId="361"/>
        </pc:sldMkLst>
        <pc:spChg chg="mod">
          <ac:chgData name="Jha, Aryan Ritwajeet" userId="2aad577e-539b-449b-83a6-8d411f484b4d" providerId="ADAL" clId="{49408841-B2F4-4D1B-91E9-399D964EDA3B}" dt="2023-08-04T03:54:01.909" v="14229" actId="26606"/>
          <ac:spMkLst>
            <pc:docMk/>
            <pc:sldMk cId="2561349363" sldId="361"/>
            <ac:spMk id="2" creationId="{59C9094E-A462-4868-E7DB-78E440507414}"/>
          </ac:spMkLst>
        </pc:spChg>
        <pc:spChg chg="mod">
          <ac:chgData name="Jha, Aryan Ritwajeet" userId="2aad577e-539b-449b-83a6-8d411f484b4d" providerId="ADAL" clId="{49408841-B2F4-4D1B-91E9-399D964EDA3B}" dt="2023-08-05T14:59:05.461" v="22935" actId="208"/>
          <ac:spMkLst>
            <pc:docMk/>
            <pc:sldMk cId="2561349363" sldId="361"/>
            <ac:spMk id="3" creationId="{2B9EFAB8-9A91-C655-9CD8-0AE3441761AC}"/>
          </ac:spMkLst>
        </pc:spChg>
        <pc:spChg chg="add del mod">
          <ac:chgData name="Jha, Aryan Ritwajeet" userId="2aad577e-539b-449b-83a6-8d411f484b4d" providerId="ADAL" clId="{49408841-B2F4-4D1B-91E9-399D964EDA3B}" dt="2023-08-05T13:30:09.614" v="17505" actId="478"/>
          <ac:spMkLst>
            <pc:docMk/>
            <pc:sldMk cId="2561349363" sldId="361"/>
            <ac:spMk id="5" creationId="{5B9A85B7-1BAD-6892-4273-8CEBBE81DA43}"/>
          </ac:spMkLst>
        </pc:spChg>
        <pc:spChg chg="add">
          <ac:chgData name="Jha, Aryan Ritwajeet" userId="2aad577e-539b-449b-83a6-8d411f484b4d" providerId="ADAL" clId="{49408841-B2F4-4D1B-91E9-399D964EDA3B}" dt="2023-08-04T03:54:01.909" v="14229" actId="26606"/>
          <ac:spMkLst>
            <pc:docMk/>
            <pc:sldMk cId="2561349363" sldId="361"/>
            <ac:spMk id="8" creationId="{907EF6B7-1338-4443-8C46-6A318D952DFD}"/>
          </ac:spMkLst>
        </pc:spChg>
        <pc:spChg chg="add">
          <ac:chgData name="Jha, Aryan Ritwajeet" userId="2aad577e-539b-449b-83a6-8d411f484b4d" providerId="ADAL" clId="{49408841-B2F4-4D1B-91E9-399D964EDA3B}" dt="2023-08-04T03:54:01.909" v="14229" actId="26606"/>
          <ac:spMkLst>
            <pc:docMk/>
            <pc:sldMk cId="2561349363" sldId="361"/>
            <ac:spMk id="10" creationId="{DAAE4CDD-124C-4DCF-9584-B6033B545DD5}"/>
          </ac:spMkLst>
        </pc:spChg>
        <pc:spChg chg="add">
          <ac:chgData name="Jha, Aryan Ritwajeet" userId="2aad577e-539b-449b-83a6-8d411f484b4d" providerId="ADAL" clId="{49408841-B2F4-4D1B-91E9-399D964EDA3B}" dt="2023-08-04T03:54:01.909" v="14229" actId="26606"/>
          <ac:spMkLst>
            <pc:docMk/>
            <pc:sldMk cId="2561349363" sldId="361"/>
            <ac:spMk id="12" creationId="{081E4A58-353D-44AE-B2FC-2A74E2E400F7}"/>
          </ac:spMkLst>
        </pc:spChg>
        <pc:graphicFrameChg chg="add del mod modGraphic">
          <ac:chgData name="Jha, Aryan Ritwajeet" userId="2aad577e-539b-449b-83a6-8d411f484b4d" providerId="ADAL" clId="{49408841-B2F4-4D1B-91E9-399D964EDA3B}" dt="2023-08-05T13:02:04.954" v="16573" actId="478"/>
          <ac:graphicFrameMkLst>
            <pc:docMk/>
            <pc:sldMk cId="2561349363" sldId="361"/>
            <ac:graphicFrameMk id="4" creationId="{D1E27F33-DBEA-6882-F35C-65398B915437}"/>
          </ac:graphicFrameMkLst>
        </pc:graphicFrameChg>
      </pc:sldChg>
      <pc:sldChg chg="addSp delSp modSp add mod ord">
        <pc:chgData name="Jha, Aryan Ritwajeet" userId="2aad577e-539b-449b-83a6-8d411f484b4d" providerId="ADAL" clId="{49408841-B2F4-4D1B-91E9-399D964EDA3B}" dt="2023-08-05T12:34:31.493" v="15898" actId="1076"/>
        <pc:sldMkLst>
          <pc:docMk/>
          <pc:sldMk cId="105884993" sldId="362"/>
        </pc:sldMkLst>
        <pc:spChg chg="mod">
          <ac:chgData name="Jha, Aryan Ritwajeet" userId="2aad577e-539b-449b-83a6-8d411f484b4d" providerId="ADAL" clId="{49408841-B2F4-4D1B-91E9-399D964EDA3B}" dt="2023-08-04T03:55:59.890" v="14463" actId="20577"/>
          <ac:spMkLst>
            <pc:docMk/>
            <pc:sldMk cId="105884993" sldId="362"/>
            <ac:spMk id="2" creationId="{59C9094E-A462-4868-E7DB-78E440507414}"/>
          </ac:spMkLst>
        </pc:spChg>
        <pc:spChg chg="del">
          <ac:chgData name="Jha, Aryan Ritwajeet" userId="2aad577e-539b-449b-83a6-8d411f484b4d" providerId="ADAL" clId="{49408841-B2F4-4D1B-91E9-399D964EDA3B}" dt="2023-08-04T03:56:04.016" v="14464" actId="478"/>
          <ac:spMkLst>
            <pc:docMk/>
            <pc:sldMk cId="105884993" sldId="362"/>
            <ac:spMk id="3" creationId="{2B9EFAB8-9A91-C655-9CD8-0AE3441761AC}"/>
          </ac:spMkLst>
        </pc:spChg>
        <pc:spChg chg="add mod">
          <ac:chgData name="Jha, Aryan Ritwajeet" userId="2aad577e-539b-449b-83a6-8d411f484b4d" providerId="ADAL" clId="{49408841-B2F4-4D1B-91E9-399D964EDA3B}" dt="2023-08-05T12:34:31.493" v="15898" actId="1076"/>
          <ac:spMkLst>
            <pc:docMk/>
            <pc:sldMk cId="105884993" sldId="362"/>
            <ac:spMk id="5" creationId="{AFE6C517-2645-3EDC-A4C5-C467913973FB}"/>
          </ac:spMkLst>
        </pc:spChg>
        <pc:picChg chg="add mod">
          <ac:chgData name="Jha, Aryan Ritwajeet" userId="2aad577e-539b-449b-83a6-8d411f484b4d" providerId="ADAL" clId="{49408841-B2F4-4D1B-91E9-399D964EDA3B}" dt="2023-08-05T12:34:27.338" v="15897" actId="1076"/>
          <ac:picMkLst>
            <pc:docMk/>
            <pc:sldMk cId="105884993" sldId="362"/>
            <ac:picMk id="7" creationId="{D3F6C420-3EAF-98D1-C7E8-C9F3692495A7}"/>
          </ac:picMkLst>
        </pc:picChg>
      </pc:sldChg>
      <pc:sldChg chg="new del">
        <pc:chgData name="Jha, Aryan Ritwajeet" userId="2aad577e-539b-449b-83a6-8d411f484b4d" providerId="ADAL" clId="{49408841-B2F4-4D1B-91E9-399D964EDA3B}" dt="2023-08-04T03:55:17.393" v="14347" actId="47"/>
        <pc:sldMkLst>
          <pc:docMk/>
          <pc:sldMk cId="3886979858" sldId="362"/>
        </pc:sldMkLst>
      </pc:sldChg>
      <pc:sldChg chg="addSp delSp modSp add mod ord">
        <pc:chgData name="Jha, Aryan Ritwajeet" userId="2aad577e-539b-449b-83a6-8d411f484b4d" providerId="ADAL" clId="{49408841-B2F4-4D1B-91E9-399D964EDA3B}" dt="2023-08-05T13:03:49.468" v="16575"/>
        <pc:sldMkLst>
          <pc:docMk/>
          <pc:sldMk cId="4058929575" sldId="363"/>
        </pc:sldMkLst>
        <pc:spChg chg="del mod">
          <ac:chgData name="Jha, Aryan Ritwajeet" userId="2aad577e-539b-449b-83a6-8d411f484b4d" providerId="ADAL" clId="{49408841-B2F4-4D1B-91E9-399D964EDA3B}" dt="2023-08-04T05:02:39.191" v="15857" actId="478"/>
          <ac:spMkLst>
            <pc:docMk/>
            <pc:sldMk cId="4058929575" sldId="363"/>
            <ac:spMk id="5" creationId="{AFE6C517-2645-3EDC-A4C5-C467913973FB}"/>
          </ac:spMkLst>
        </pc:spChg>
        <pc:picChg chg="add mod">
          <ac:chgData name="Jha, Aryan Ritwajeet" userId="2aad577e-539b-449b-83a6-8d411f484b4d" providerId="ADAL" clId="{49408841-B2F4-4D1B-91E9-399D964EDA3B}" dt="2023-08-05T10:23:18.095" v="15882" actId="1076"/>
          <ac:picMkLst>
            <pc:docMk/>
            <pc:sldMk cId="4058929575" sldId="363"/>
            <ac:picMk id="4" creationId="{CDC4F6F3-4C39-173E-F12D-19ACFC900122}"/>
          </ac:picMkLst>
        </pc:picChg>
        <pc:picChg chg="del">
          <ac:chgData name="Jha, Aryan Ritwajeet" userId="2aad577e-539b-449b-83a6-8d411f484b4d" providerId="ADAL" clId="{49408841-B2F4-4D1B-91E9-399D964EDA3B}" dt="2023-08-04T03:56:53.452" v="14471" actId="478"/>
          <ac:picMkLst>
            <pc:docMk/>
            <pc:sldMk cId="4058929575" sldId="363"/>
            <ac:picMk id="7" creationId="{D3F6C420-3EAF-98D1-C7E8-C9F3692495A7}"/>
          </ac:picMkLst>
        </pc:picChg>
      </pc:sldChg>
      <pc:sldChg chg="addSp delSp modSp add del mod">
        <pc:chgData name="Jha, Aryan Ritwajeet" userId="2aad577e-539b-449b-83a6-8d411f484b4d" providerId="ADAL" clId="{49408841-B2F4-4D1B-91E9-399D964EDA3B}" dt="2023-08-05T12:39:10.795" v="15939" actId="47"/>
        <pc:sldMkLst>
          <pc:docMk/>
          <pc:sldMk cId="86760103" sldId="364"/>
        </pc:sldMkLst>
        <pc:spChg chg="mod">
          <ac:chgData name="Jha, Aryan Ritwajeet" userId="2aad577e-539b-449b-83a6-8d411f484b4d" providerId="ADAL" clId="{49408841-B2F4-4D1B-91E9-399D964EDA3B}" dt="2023-08-04T04:16:20.898" v="14610" actId="26606"/>
          <ac:spMkLst>
            <pc:docMk/>
            <pc:sldMk cId="86760103" sldId="364"/>
            <ac:spMk id="2" creationId="{59C9094E-A462-4868-E7DB-78E440507414}"/>
          </ac:spMkLst>
        </pc:spChg>
        <pc:spChg chg="mod">
          <ac:chgData name="Jha, Aryan Ritwajeet" userId="2aad577e-539b-449b-83a6-8d411f484b4d" providerId="ADAL" clId="{49408841-B2F4-4D1B-91E9-399D964EDA3B}" dt="2023-08-04T04:16:20.898" v="14610" actId="26606"/>
          <ac:spMkLst>
            <pc:docMk/>
            <pc:sldMk cId="86760103" sldId="364"/>
            <ac:spMk id="5" creationId="{AFE6C517-2645-3EDC-A4C5-C467913973FB}"/>
          </ac:spMkLst>
        </pc:spChg>
        <pc:spChg chg="del">
          <ac:chgData name="Jha, Aryan Ritwajeet" userId="2aad577e-539b-449b-83a6-8d411f484b4d" providerId="ADAL" clId="{49408841-B2F4-4D1B-91E9-399D964EDA3B}" dt="2023-08-04T04:16:20.898" v="14610" actId="26606"/>
          <ac:spMkLst>
            <pc:docMk/>
            <pc:sldMk cId="86760103" sldId="364"/>
            <ac:spMk id="8" creationId="{907EF6B7-1338-4443-8C46-6A318D952DFD}"/>
          </ac:spMkLst>
        </pc:spChg>
        <pc:spChg chg="del">
          <ac:chgData name="Jha, Aryan Ritwajeet" userId="2aad577e-539b-449b-83a6-8d411f484b4d" providerId="ADAL" clId="{49408841-B2F4-4D1B-91E9-399D964EDA3B}" dt="2023-08-04T04:16:20.898" v="14610" actId="26606"/>
          <ac:spMkLst>
            <pc:docMk/>
            <pc:sldMk cId="86760103" sldId="364"/>
            <ac:spMk id="10" creationId="{DAAE4CDD-124C-4DCF-9584-B6033B545DD5}"/>
          </ac:spMkLst>
        </pc:spChg>
        <pc:spChg chg="del">
          <ac:chgData name="Jha, Aryan Ritwajeet" userId="2aad577e-539b-449b-83a6-8d411f484b4d" providerId="ADAL" clId="{49408841-B2F4-4D1B-91E9-399D964EDA3B}" dt="2023-08-04T04:16:20.898" v="14610" actId="26606"/>
          <ac:spMkLst>
            <pc:docMk/>
            <pc:sldMk cId="86760103" sldId="364"/>
            <ac:spMk id="12" creationId="{081E4A58-353D-44AE-B2FC-2A74E2E400F7}"/>
          </ac:spMkLst>
        </pc:spChg>
        <pc:spChg chg="add del mod">
          <ac:chgData name="Jha, Aryan Ritwajeet" userId="2aad577e-539b-449b-83a6-8d411f484b4d" providerId="ADAL" clId="{49408841-B2F4-4D1B-91E9-399D964EDA3B}" dt="2023-08-05T10:21:02.904" v="15864" actId="478"/>
          <ac:spMkLst>
            <pc:docMk/>
            <pc:sldMk cId="86760103" sldId="364"/>
            <ac:spMk id="14" creationId="{2568A4D4-11CB-21BD-0102-39AB8F6D8BD8}"/>
          </ac:spMkLst>
        </pc:spChg>
        <pc:spChg chg="add mod">
          <ac:chgData name="Jha, Aryan Ritwajeet" userId="2aad577e-539b-449b-83a6-8d411f484b4d" providerId="ADAL" clId="{49408841-B2F4-4D1B-91E9-399D964EDA3B}" dt="2023-08-04T04:34:26.044" v="14990" actId="14100"/>
          <ac:spMkLst>
            <pc:docMk/>
            <pc:sldMk cId="86760103" sldId="364"/>
            <ac:spMk id="16" creationId="{B7B08128-E48D-BCDF-DA72-09B0FF2452BA}"/>
          </ac:spMkLst>
        </pc:spChg>
        <pc:spChg chg="add">
          <ac:chgData name="Jha, Aryan Ritwajeet" userId="2aad577e-539b-449b-83a6-8d411f484b4d" providerId="ADAL" clId="{49408841-B2F4-4D1B-91E9-399D964EDA3B}" dt="2023-08-04T04:16:20.898" v="14610" actId="26606"/>
          <ac:spMkLst>
            <pc:docMk/>
            <pc:sldMk cId="86760103" sldId="364"/>
            <ac:spMk id="17" creationId="{C1A1C5D3-C053-4EE9-BE1A-419B6E27CCAE}"/>
          </ac:spMkLst>
        </pc:spChg>
        <pc:spChg chg="add">
          <ac:chgData name="Jha, Aryan Ritwajeet" userId="2aad577e-539b-449b-83a6-8d411f484b4d" providerId="ADAL" clId="{49408841-B2F4-4D1B-91E9-399D964EDA3B}" dt="2023-08-04T04:16:20.898" v="14610" actId="26606"/>
          <ac:spMkLst>
            <pc:docMk/>
            <pc:sldMk cId="86760103" sldId="364"/>
            <ac:spMk id="19" creationId="{A3473CF9-37EB-43E7-89EF-D2D1C53D1DAC}"/>
          </ac:spMkLst>
        </pc:spChg>
        <pc:spChg chg="add">
          <ac:chgData name="Jha, Aryan Ritwajeet" userId="2aad577e-539b-449b-83a6-8d411f484b4d" providerId="ADAL" clId="{49408841-B2F4-4D1B-91E9-399D964EDA3B}" dt="2023-08-04T04:16:20.898" v="14610" actId="26606"/>
          <ac:spMkLst>
            <pc:docMk/>
            <pc:sldMk cId="86760103" sldId="364"/>
            <ac:spMk id="21" creationId="{586B4EF9-43BA-4655-A6FF-1D8E21574C95}"/>
          </ac:spMkLst>
        </pc:spChg>
        <pc:picChg chg="del">
          <ac:chgData name="Jha, Aryan Ritwajeet" userId="2aad577e-539b-449b-83a6-8d411f484b4d" providerId="ADAL" clId="{49408841-B2F4-4D1B-91E9-399D964EDA3B}" dt="2023-08-04T03:57:20.462" v="14477" actId="478"/>
          <ac:picMkLst>
            <pc:docMk/>
            <pc:sldMk cId="86760103" sldId="364"/>
            <ac:picMk id="4" creationId="{CDC4F6F3-4C39-173E-F12D-19ACFC900122}"/>
          </ac:picMkLst>
        </pc:picChg>
        <pc:picChg chg="add del mod">
          <ac:chgData name="Jha, Aryan Ritwajeet" userId="2aad577e-539b-449b-83a6-8d411f484b4d" providerId="ADAL" clId="{49408841-B2F4-4D1B-91E9-399D964EDA3B}" dt="2023-08-04T03:58:16.710" v="14516" actId="478"/>
          <ac:picMkLst>
            <pc:docMk/>
            <pc:sldMk cId="86760103" sldId="364"/>
            <ac:picMk id="6" creationId="{E7E86361-63A1-1D29-14B7-D73452E2E4FA}"/>
          </ac:picMkLst>
        </pc:picChg>
        <pc:picChg chg="add mod">
          <ac:chgData name="Jha, Aryan Ritwajeet" userId="2aad577e-539b-449b-83a6-8d411f484b4d" providerId="ADAL" clId="{49408841-B2F4-4D1B-91E9-399D964EDA3B}" dt="2023-08-04T04:34:27.535" v="14991" actId="1076"/>
          <ac:picMkLst>
            <pc:docMk/>
            <pc:sldMk cId="86760103" sldId="364"/>
            <ac:picMk id="9" creationId="{7219A59D-12DE-3428-97E9-A233A0AE3C21}"/>
          </ac:picMkLst>
        </pc:picChg>
        <pc:cxnChg chg="add del mod">
          <ac:chgData name="Jha, Aryan Ritwajeet" userId="2aad577e-539b-449b-83a6-8d411f484b4d" providerId="ADAL" clId="{49408841-B2F4-4D1B-91E9-399D964EDA3B}" dt="2023-08-05T10:21:03.927" v="15865" actId="478"/>
          <ac:cxnSpMkLst>
            <pc:docMk/>
            <pc:sldMk cId="86760103" sldId="364"/>
            <ac:cxnSpMk id="13" creationId="{5DA871C8-8945-EDA4-213E-AD2B97C01BA0}"/>
          </ac:cxnSpMkLst>
        </pc:cxnChg>
      </pc:sldChg>
      <pc:sldChg chg="addSp delSp modSp add mod modMedia addAnim delAnim">
        <pc:chgData name="Jha, Aryan Ritwajeet" userId="2aad577e-539b-449b-83a6-8d411f484b4d" providerId="ADAL" clId="{49408841-B2F4-4D1B-91E9-399D964EDA3B}" dt="2023-08-18T21:33:41.960" v="23591" actId="1582"/>
        <pc:sldMkLst>
          <pc:docMk/>
          <pc:sldMk cId="1418086586" sldId="365"/>
        </pc:sldMkLst>
        <pc:spChg chg="mod">
          <ac:chgData name="Jha, Aryan Ritwajeet" userId="2aad577e-539b-449b-83a6-8d411f484b4d" providerId="ADAL" clId="{49408841-B2F4-4D1B-91E9-399D964EDA3B}" dt="2023-08-04T04:15:52.449" v="14585" actId="26606"/>
          <ac:spMkLst>
            <pc:docMk/>
            <pc:sldMk cId="1418086586" sldId="365"/>
            <ac:spMk id="2" creationId="{59C9094E-A462-4868-E7DB-78E440507414}"/>
          </ac:spMkLst>
        </pc:spChg>
        <pc:spChg chg="add mod">
          <ac:chgData name="Jha, Aryan Ritwajeet" userId="2aad577e-539b-449b-83a6-8d411f484b4d" providerId="ADAL" clId="{49408841-B2F4-4D1B-91E9-399D964EDA3B}" dt="2023-08-05T14:15:43.653" v="19130" actId="20577"/>
          <ac:spMkLst>
            <pc:docMk/>
            <pc:sldMk cId="1418086586" sldId="365"/>
            <ac:spMk id="3" creationId="{385404B8-F60E-B20B-165D-E497B38C2271}"/>
          </ac:spMkLst>
        </pc:spChg>
        <pc:spChg chg="mod">
          <ac:chgData name="Jha, Aryan Ritwajeet" userId="2aad577e-539b-449b-83a6-8d411f484b4d" providerId="ADAL" clId="{49408841-B2F4-4D1B-91E9-399D964EDA3B}" dt="2023-08-05T14:11:09.506" v="18921" actId="20577"/>
          <ac:spMkLst>
            <pc:docMk/>
            <pc:sldMk cId="1418086586" sldId="365"/>
            <ac:spMk id="5" creationId="{AFE6C517-2645-3EDC-A4C5-C467913973FB}"/>
          </ac:spMkLst>
        </pc:spChg>
        <pc:spChg chg="add mod">
          <ac:chgData name="Jha, Aryan Ritwajeet" userId="2aad577e-539b-449b-83a6-8d411f484b4d" providerId="ADAL" clId="{49408841-B2F4-4D1B-91E9-399D964EDA3B}" dt="2023-08-05T14:10:17.252" v="18872" actId="1076"/>
          <ac:spMkLst>
            <pc:docMk/>
            <pc:sldMk cId="1418086586" sldId="365"/>
            <ac:spMk id="6" creationId="{3A98446C-D434-7BCD-D076-841A75315D25}"/>
          </ac:spMkLst>
        </pc:spChg>
        <pc:spChg chg="add del mod">
          <ac:chgData name="Jha, Aryan Ritwajeet" userId="2aad577e-539b-449b-83a6-8d411f484b4d" providerId="ADAL" clId="{49408841-B2F4-4D1B-91E9-399D964EDA3B}" dt="2023-08-18T21:33:30.714" v="23586" actId="478"/>
          <ac:spMkLst>
            <pc:docMk/>
            <pc:sldMk cId="1418086586" sldId="365"/>
            <ac:spMk id="7" creationId="{D9C3344C-A838-E472-6008-214B1FD8775D}"/>
          </ac:spMkLst>
        </pc:spChg>
        <pc:spChg chg="add del">
          <ac:chgData name="Jha, Aryan Ritwajeet" userId="2aad577e-539b-449b-83a6-8d411f484b4d" providerId="ADAL" clId="{49408841-B2F4-4D1B-91E9-399D964EDA3B}" dt="2023-08-04T04:14:50.056" v="14577" actId="26606"/>
          <ac:spMkLst>
            <pc:docMk/>
            <pc:sldMk cId="1418086586" sldId="365"/>
            <ac:spMk id="8" creationId="{907EF6B7-1338-4443-8C46-6A318D952DFD}"/>
          </ac:spMkLst>
        </pc:spChg>
        <pc:spChg chg="add del">
          <ac:chgData name="Jha, Aryan Ritwajeet" userId="2aad577e-539b-449b-83a6-8d411f484b4d" providerId="ADAL" clId="{49408841-B2F4-4D1B-91E9-399D964EDA3B}" dt="2023-08-04T04:14:50.056" v="14577" actId="26606"/>
          <ac:spMkLst>
            <pc:docMk/>
            <pc:sldMk cId="1418086586" sldId="365"/>
            <ac:spMk id="10" creationId="{DAAE4CDD-124C-4DCF-9584-B6033B545DD5}"/>
          </ac:spMkLst>
        </pc:spChg>
        <pc:spChg chg="add del">
          <ac:chgData name="Jha, Aryan Ritwajeet" userId="2aad577e-539b-449b-83a6-8d411f484b4d" providerId="ADAL" clId="{49408841-B2F4-4D1B-91E9-399D964EDA3B}" dt="2023-08-04T04:14:50.056" v="14577" actId="26606"/>
          <ac:spMkLst>
            <pc:docMk/>
            <pc:sldMk cId="1418086586" sldId="365"/>
            <ac:spMk id="12" creationId="{081E4A58-353D-44AE-B2FC-2A74E2E400F7}"/>
          </ac:spMkLst>
        </pc:spChg>
        <pc:spChg chg="add del">
          <ac:chgData name="Jha, Aryan Ritwajeet" userId="2aad577e-539b-449b-83a6-8d411f484b4d" providerId="ADAL" clId="{49408841-B2F4-4D1B-91E9-399D964EDA3B}" dt="2023-08-04T04:14:40.568" v="14558" actId="26606"/>
          <ac:spMkLst>
            <pc:docMk/>
            <pc:sldMk cId="1418086586" sldId="365"/>
            <ac:spMk id="17" creationId="{D278ADA9-6383-4BDD-80D2-8899A402687B}"/>
          </ac:spMkLst>
        </pc:spChg>
        <pc:spChg chg="add del">
          <ac:chgData name="Jha, Aryan Ritwajeet" userId="2aad577e-539b-449b-83a6-8d411f484b4d" providerId="ADAL" clId="{49408841-B2F4-4D1B-91E9-399D964EDA3B}" dt="2023-08-04T04:14:36.907" v="14555" actId="26606"/>
          <ac:spMkLst>
            <pc:docMk/>
            <pc:sldMk cId="1418086586" sldId="365"/>
            <ac:spMk id="18" creationId="{6F828D28-8E09-41CC-8229-3070B5467A96}"/>
          </ac:spMkLst>
        </pc:spChg>
        <pc:spChg chg="add del">
          <ac:chgData name="Jha, Aryan Ritwajeet" userId="2aad577e-539b-449b-83a6-8d411f484b4d" providerId="ADAL" clId="{49408841-B2F4-4D1B-91E9-399D964EDA3B}" dt="2023-08-04T04:14:40.568" v="14558" actId="26606"/>
          <ac:spMkLst>
            <pc:docMk/>
            <pc:sldMk cId="1418086586" sldId="365"/>
            <ac:spMk id="19" creationId="{484B7147-B0F6-40ED-B5A2-FF72BC8198B6}"/>
          </ac:spMkLst>
        </pc:spChg>
        <pc:spChg chg="add del">
          <ac:chgData name="Jha, Aryan Ritwajeet" userId="2aad577e-539b-449b-83a6-8d411f484b4d" providerId="ADAL" clId="{49408841-B2F4-4D1B-91E9-399D964EDA3B}" dt="2023-08-04T04:14:36.907" v="14555" actId="26606"/>
          <ac:spMkLst>
            <pc:docMk/>
            <pc:sldMk cId="1418086586" sldId="365"/>
            <ac:spMk id="20" creationId="{D5B012D8-7F27-4758-9AC6-C889B154BD73}"/>
          </ac:spMkLst>
        </pc:spChg>
        <pc:spChg chg="add del">
          <ac:chgData name="Jha, Aryan Ritwajeet" userId="2aad577e-539b-449b-83a6-8d411f484b4d" providerId="ADAL" clId="{49408841-B2F4-4D1B-91E9-399D964EDA3B}" dt="2023-08-04T04:14:40.568" v="14558" actId="26606"/>
          <ac:spMkLst>
            <pc:docMk/>
            <pc:sldMk cId="1418086586" sldId="365"/>
            <ac:spMk id="21" creationId="{B36D2DE0-0628-4A9A-A59D-7BA8B5EB3022}"/>
          </ac:spMkLst>
        </pc:spChg>
        <pc:spChg chg="add del">
          <ac:chgData name="Jha, Aryan Ritwajeet" userId="2aad577e-539b-449b-83a6-8d411f484b4d" providerId="ADAL" clId="{49408841-B2F4-4D1B-91E9-399D964EDA3B}" dt="2023-08-04T04:14:36.907" v="14555" actId="26606"/>
          <ac:spMkLst>
            <pc:docMk/>
            <pc:sldMk cId="1418086586" sldId="365"/>
            <ac:spMk id="22" creationId="{4063B759-00FC-46D1-9898-8E8625268FAF}"/>
          </ac:spMkLst>
        </pc:spChg>
        <pc:spChg chg="add del">
          <ac:chgData name="Jha, Aryan Ritwajeet" userId="2aad577e-539b-449b-83a6-8d411f484b4d" providerId="ADAL" clId="{49408841-B2F4-4D1B-91E9-399D964EDA3B}" dt="2023-08-04T04:14:40.568" v="14558" actId="26606"/>
          <ac:spMkLst>
            <pc:docMk/>
            <pc:sldMk cId="1418086586" sldId="365"/>
            <ac:spMk id="23" creationId="{48E405C9-94BE-41DA-928C-DEC9A8550E9F}"/>
          </ac:spMkLst>
        </pc:spChg>
        <pc:spChg chg="add del">
          <ac:chgData name="Jha, Aryan Ritwajeet" userId="2aad577e-539b-449b-83a6-8d411f484b4d" providerId="ADAL" clId="{49408841-B2F4-4D1B-91E9-399D964EDA3B}" dt="2023-08-04T04:14:40.568" v="14558" actId="26606"/>
          <ac:spMkLst>
            <pc:docMk/>
            <pc:sldMk cId="1418086586" sldId="365"/>
            <ac:spMk id="25" creationId="{D2091A72-D5BB-42AC-8FD3-F7747D90861E}"/>
          </ac:spMkLst>
        </pc:spChg>
        <pc:spChg chg="add del">
          <ac:chgData name="Jha, Aryan Ritwajeet" userId="2aad577e-539b-449b-83a6-8d411f484b4d" providerId="ADAL" clId="{49408841-B2F4-4D1B-91E9-399D964EDA3B}" dt="2023-08-04T04:14:40.568" v="14558" actId="26606"/>
          <ac:spMkLst>
            <pc:docMk/>
            <pc:sldMk cId="1418086586" sldId="365"/>
            <ac:spMk id="27" creationId="{6ED12BFC-A737-46AF-8411-481112D54B0C}"/>
          </ac:spMkLst>
        </pc:spChg>
        <pc:spChg chg="add del">
          <ac:chgData name="Jha, Aryan Ritwajeet" userId="2aad577e-539b-449b-83a6-8d411f484b4d" providerId="ADAL" clId="{49408841-B2F4-4D1B-91E9-399D964EDA3B}" dt="2023-08-04T04:14:41.536" v="14561" actId="26606"/>
          <ac:spMkLst>
            <pc:docMk/>
            <pc:sldMk cId="1418086586" sldId="365"/>
            <ac:spMk id="29" creationId="{4E1BEB12-92AF-4445-98AD-4C7756E7C93B}"/>
          </ac:spMkLst>
        </pc:spChg>
        <pc:spChg chg="add del">
          <ac:chgData name="Jha, Aryan Ritwajeet" userId="2aad577e-539b-449b-83a6-8d411f484b4d" providerId="ADAL" clId="{49408841-B2F4-4D1B-91E9-399D964EDA3B}" dt="2023-08-04T04:14:41.536" v="14561" actId="26606"/>
          <ac:spMkLst>
            <pc:docMk/>
            <pc:sldMk cId="1418086586" sldId="365"/>
            <ac:spMk id="30" creationId="{D0522C2C-7B5C-48A7-A969-03941E5D2E76}"/>
          </ac:spMkLst>
        </pc:spChg>
        <pc:spChg chg="add del">
          <ac:chgData name="Jha, Aryan Ritwajeet" userId="2aad577e-539b-449b-83a6-8d411f484b4d" providerId="ADAL" clId="{49408841-B2F4-4D1B-91E9-399D964EDA3B}" dt="2023-08-04T04:14:41.536" v="14561" actId="26606"/>
          <ac:spMkLst>
            <pc:docMk/>
            <pc:sldMk cId="1418086586" sldId="365"/>
            <ac:spMk id="31" creationId="{9C682A1A-5B2D-4111-BBD6-620165633E5B}"/>
          </ac:spMkLst>
        </pc:spChg>
        <pc:spChg chg="add del">
          <ac:chgData name="Jha, Aryan Ritwajeet" userId="2aad577e-539b-449b-83a6-8d411f484b4d" providerId="ADAL" clId="{49408841-B2F4-4D1B-91E9-399D964EDA3B}" dt="2023-08-04T04:14:41.536" v="14561" actId="26606"/>
          <ac:spMkLst>
            <pc:docMk/>
            <pc:sldMk cId="1418086586" sldId="365"/>
            <ac:spMk id="32" creationId="{D6EE29F2-D77F-4BD0-A20B-334D316A1C9D}"/>
          </ac:spMkLst>
        </pc:spChg>
        <pc:spChg chg="add del">
          <ac:chgData name="Jha, Aryan Ritwajeet" userId="2aad577e-539b-449b-83a6-8d411f484b4d" providerId="ADAL" clId="{49408841-B2F4-4D1B-91E9-399D964EDA3B}" dt="2023-08-04T04:14:41.536" v="14561" actId="26606"/>
          <ac:spMkLst>
            <pc:docMk/>
            <pc:sldMk cId="1418086586" sldId="365"/>
            <ac:spMk id="33" creationId="{22D09ED2-868F-42C6-866E-F92E0CEF314F}"/>
          </ac:spMkLst>
        </pc:spChg>
        <pc:spChg chg="add del">
          <ac:chgData name="Jha, Aryan Ritwajeet" userId="2aad577e-539b-449b-83a6-8d411f484b4d" providerId="ADAL" clId="{49408841-B2F4-4D1B-91E9-399D964EDA3B}" dt="2023-08-04T04:14:42.422" v="14563" actId="26606"/>
          <ac:spMkLst>
            <pc:docMk/>
            <pc:sldMk cId="1418086586" sldId="365"/>
            <ac:spMk id="35" creationId="{FFD48BC7-DC40-47DE-87EE-9F4B6ECB9ABB}"/>
          </ac:spMkLst>
        </pc:spChg>
        <pc:spChg chg="add del">
          <ac:chgData name="Jha, Aryan Ritwajeet" userId="2aad577e-539b-449b-83a6-8d411f484b4d" providerId="ADAL" clId="{49408841-B2F4-4D1B-91E9-399D964EDA3B}" dt="2023-08-04T04:14:42.422" v="14563" actId="26606"/>
          <ac:spMkLst>
            <pc:docMk/>
            <pc:sldMk cId="1418086586" sldId="365"/>
            <ac:spMk id="36" creationId="{E502BBC7-2C76-46F3-BC24-5985BC13DB88}"/>
          </ac:spMkLst>
        </pc:spChg>
        <pc:spChg chg="add del">
          <ac:chgData name="Jha, Aryan Ritwajeet" userId="2aad577e-539b-449b-83a6-8d411f484b4d" providerId="ADAL" clId="{49408841-B2F4-4D1B-91E9-399D964EDA3B}" dt="2023-08-04T04:14:42.422" v="14563" actId="26606"/>
          <ac:spMkLst>
            <pc:docMk/>
            <pc:sldMk cId="1418086586" sldId="365"/>
            <ac:spMk id="37" creationId="{C7F28D52-2A5F-4D23-81AE-7CB8B591C7AF}"/>
          </ac:spMkLst>
        </pc:spChg>
        <pc:spChg chg="add del">
          <ac:chgData name="Jha, Aryan Ritwajeet" userId="2aad577e-539b-449b-83a6-8d411f484b4d" providerId="ADAL" clId="{49408841-B2F4-4D1B-91E9-399D964EDA3B}" dt="2023-08-04T04:14:42.422" v="14563" actId="26606"/>
          <ac:spMkLst>
            <pc:docMk/>
            <pc:sldMk cId="1418086586" sldId="365"/>
            <ac:spMk id="38" creationId="{3629484E-3792-4B3D-89AD-7C8A1ED0E0D4}"/>
          </ac:spMkLst>
        </pc:spChg>
        <pc:spChg chg="add del">
          <ac:chgData name="Jha, Aryan Ritwajeet" userId="2aad577e-539b-449b-83a6-8d411f484b4d" providerId="ADAL" clId="{49408841-B2F4-4D1B-91E9-399D964EDA3B}" dt="2023-08-04T04:14:44.575" v="14566" actId="26606"/>
          <ac:spMkLst>
            <pc:docMk/>
            <pc:sldMk cId="1418086586" sldId="365"/>
            <ac:spMk id="40" creationId="{4E1BEB12-92AF-4445-98AD-4C7756E7C93B}"/>
          </ac:spMkLst>
        </pc:spChg>
        <pc:spChg chg="add del">
          <ac:chgData name="Jha, Aryan Ritwajeet" userId="2aad577e-539b-449b-83a6-8d411f484b4d" providerId="ADAL" clId="{49408841-B2F4-4D1B-91E9-399D964EDA3B}" dt="2023-08-04T04:14:44.575" v="14566" actId="26606"/>
          <ac:spMkLst>
            <pc:docMk/>
            <pc:sldMk cId="1418086586" sldId="365"/>
            <ac:spMk id="41" creationId="{D0522C2C-7B5C-48A7-A969-03941E5D2E76}"/>
          </ac:spMkLst>
        </pc:spChg>
        <pc:spChg chg="add del">
          <ac:chgData name="Jha, Aryan Ritwajeet" userId="2aad577e-539b-449b-83a6-8d411f484b4d" providerId="ADAL" clId="{49408841-B2F4-4D1B-91E9-399D964EDA3B}" dt="2023-08-04T04:14:44.575" v="14566" actId="26606"/>
          <ac:spMkLst>
            <pc:docMk/>
            <pc:sldMk cId="1418086586" sldId="365"/>
            <ac:spMk id="42" creationId="{9C682A1A-5B2D-4111-BBD6-620165633E5B}"/>
          </ac:spMkLst>
        </pc:spChg>
        <pc:spChg chg="add del">
          <ac:chgData name="Jha, Aryan Ritwajeet" userId="2aad577e-539b-449b-83a6-8d411f484b4d" providerId="ADAL" clId="{49408841-B2F4-4D1B-91E9-399D964EDA3B}" dt="2023-08-04T04:14:44.575" v="14566" actId="26606"/>
          <ac:spMkLst>
            <pc:docMk/>
            <pc:sldMk cId="1418086586" sldId="365"/>
            <ac:spMk id="43" creationId="{D6EE29F2-D77F-4BD0-A20B-334D316A1C9D}"/>
          </ac:spMkLst>
        </pc:spChg>
        <pc:spChg chg="add del">
          <ac:chgData name="Jha, Aryan Ritwajeet" userId="2aad577e-539b-449b-83a6-8d411f484b4d" providerId="ADAL" clId="{49408841-B2F4-4D1B-91E9-399D964EDA3B}" dt="2023-08-04T04:14:44.575" v="14566" actId="26606"/>
          <ac:spMkLst>
            <pc:docMk/>
            <pc:sldMk cId="1418086586" sldId="365"/>
            <ac:spMk id="44" creationId="{22D09ED2-868F-42C6-866E-F92E0CEF314F}"/>
          </ac:spMkLst>
        </pc:spChg>
        <pc:spChg chg="add del">
          <ac:chgData name="Jha, Aryan Ritwajeet" userId="2aad577e-539b-449b-83a6-8d411f484b4d" providerId="ADAL" clId="{49408841-B2F4-4D1B-91E9-399D964EDA3B}" dt="2023-08-04T04:14:46.493" v="14568" actId="26606"/>
          <ac:spMkLst>
            <pc:docMk/>
            <pc:sldMk cId="1418086586" sldId="365"/>
            <ac:spMk id="46" creationId="{676A1B86-DC99-46B9-B5AA-A7E928EA9CF7}"/>
          </ac:spMkLst>
        </pc:spChg>
        <pc:spChg chg="add del">
          <ac:chgData name="Jha, Aryan Ritwajeet" userId="2aad577e-539b-449b-83a6-8d411f484b4d" providerId="ADAL" clId="{49408841-B2F4-4D1B-91E9-399D964EDA3B}" dt="2023-08-04T04:14:46.493" v="14568" actId="26606"/>
          <ac:spMkLst>
            <pc:docMk/>
            <pc:sldMk cId="1418086586" sldId="365"/>
            <ac:spMk id="47" creationId="{E9304FFE-74E9-4316-B822-F35A685E2D09}"/>
          </ac:spMkLst>
        </pc:spChg>
        <pc:spChg chg="add del">
          <ac:chgData name="Jha, Aryan Ritwajeet" userId="2aad577e-539b-449b-83a6-8d411f484b4d" providerId="ADAL" clId="{49408841-B2F4-4D1B-91E9-399D964EDA3B}" dt="2023-08-04T04:14:47.778" v="14570" actId="26606"/>
          <ac:spMkLst>
            <pc:docMk/>
            <pc:sldMk cId="1418086586" sldId="365"/>
            <ac:spMk id="50" creationId="{59EF30C2-29AC-4A0D-BC0A-A679CF113EDD}"/>
          </ac:spMkLst>
        </pc:spChg>
        <pc:spChg chg="add del">
          <ac:chgData name="Jha, Aryan Ritwajeet" userId="2aad577e-539b-449b-83a6-8d411f484b4d" providerId="ADAL" clId="{49408841-B2F4-4D1B-91E9-399D964EDA3B}" dt="2023-08-04T04:14:47.778" v="14570" actId="26606"/>
          <ac:spMkLst>
            <pc:docMk/>
            <pc:sldMk cId="1418086586" sldId="365"/>
            <ac:spMk id="51" creationId="{9C682A1A-5B2D-4111-BBD6-620165633E5B}"/>
          </ac:spMkLst>
        </pc:spChg>
        <pc:spChg chg="add del">
          <ac:chgData name="Jha, Aryan Ritwajeet" userId="2aad577e-539b-449b-83a6-8d411f484b4d" providerId="ADAL" clId="{49408841-B2F4-4D1B-91E9-399D964EDA3B}" dt="2023-08-04T04:14:47.778" v="14570" actId="26606"/>
          <ac:spMkLst>
            <pc:docMk/>
            <pc:sldMk cId="1418086586" sldId="365"/>
            <ac:spMk id="53" creationId="{A04F1504-431A-4D86-9091-AE7E4B33376B}"/>
          </ac:spMkLst>
        </pc:spChg>
        <pc:spChg chg="add del">
          <ac:chgData name="Jha, Aryan Ritwajeet" userId="2aad577e-539b-449b-83a6-8d411f484b4d" providerId="ADAL" clId="{49408841-B2F4-4D1B-91E9-399D964EDA3B}" dt="2023-08-04T04:14:47.778" v="14570" actId="26606"/>
          <ac:spMkLst>
            <pc:docMk/>
            <pc:sldMk cId="1418086586" sldId="365"/>
            <ac:spMk id="54" creationId="{EA804283-B929-4503-802F-4585376E2B42}"/>
          </ac:spMkLst>
        </pc:spChg>
        <pc:spChg chg="add del">
          <ac:chgData name="Jha, Aryan Ritwajeet" userId="2aad577e-539b-449b-83a6-8d411f484b4d" providerId="ADAL" clId="{49408841-B2F4-4D1B-91E9-399D964EDA3B}" dt="2023-08-04T04:14:47.778" v="14570" actId="26606"/>
          <ac:spMkLst>
            <pc:docMk/>
            <pc:sldMk cId="1418086586" sldId="365"/>
            <ac:spMk id="55" creationId="{AD3811F5-514E-49A4-B382-673ED228A4CC}"/>
          </ac:spMkLst>
        </pc:spChg>
        <pc:spChg chg="add del">
          <ac:chgData name="Jha, Aryan Ritwajeet" userId="2aad577e-539b-449b-83a6-8d411f484b4d" providerId="ADAL" clId="{49408841-B2F4-4D1B-91E9-399D964EDA3B}" dt="2023-08-04T04:14:47.778" v="14570" actId="26606"/>
          <ac:spMkLst>
            <pc:docMk/>
            <pc:sldMk cId="1418086586" sldId="365"/>
            <ac:spMk id="56" creationId="{067AD921-1CEE-4C1B-9AA3-C66D908DDD14}"/>
          </ac:spMkLst>
        </pc:spChg>
        <pc:spChg chg="add del">
          <ac:chgData name="Jha, Aryan Ritwajeet" userId="2aad577e-539b-449b-83a6-8d411f484b4d" providerId="ADAL" clId="{49408841-B2F4-4D1B-91E9-399D964EDA3B}" dt="2023-08-04T04:14:47.778" v="14570" actId="26606"/>
          <ac:spMkLst>
            <pc:docMk/>
            <pc:sldMk cId="1418086586" sldId="365"/>
            <ac:spMk id="57" creationId="{C36A08F5-3B56-47C5-A371-9187BE56E1E5}"/>
          </ac:spMkLst>
        </pc:spChg>
        <pc:spChg chg="add del">
          <ac:chgData name="Jha, Aryan Ritwajeet" userId="2aad577e-539b-449b-83a6-8d411f484b4d" providerId="ADAL" clId="{49408841-B2F4-4D1B-91E9-399D964EDA3B}" dt="2023-08-04T04:14:48.759" v="14572" actId="26606"/>
          <ac:spMkLst>
            <pc:docMk/>
            <pc:sldMk cId="1418086586" sldId="365"/>
            <ac:spMk id="59" creationId="{BAD76F3E-3A97-486B-B402-44400A8B9173}"/>
          </ac:spMkLst>
        </pc:spChg>
        <pc:spChg chg="add del">
          <ac:chgData name="Jha, Aryan Ritwajeet" userId="2aad577e-539b-449b-83a6-8d411f484b4d" providerId="ADAL" clId="{49408841-B2F4-4D1B-91E9-399D964EDA3B}" dt="2023-08-04T04:14:48.759" v="14572" actId="26606"/>
          <ac:spMkLst>
            <pc:docMk/>
            <pc:sldMk cId="1418086586" sldId="365"/>
            <ac:spMk id="60" creationId="{391F6B52-91F4-4AEB-B6DB-29FEBCF28C8B}"/>
          </ac:spMkLst>
        </pc:spChg>
        <pc:spChg chg="add del">
          <ac:chgData name="Jha, Aryan Ritwajeet" userId="2aad577e-539b-449b-83a6-8d411f484b4d" providerId="ADAL" clId="{49408841-B2F4-4D1B-91E9-399D964EDA3B}" dt="2023-08-04T04:14:48.759" v="14572" actId="26606"/>
          <ac:spMkLst>
            <pc:docMk/>
            <pc:sldMk cId="1418086586" sldId="365"/>
            <ac:spMk id="61" creationId="{2CD6F061-7C53-44F4-9794-953DB70A451B}"/>
          </ac:spMkLst>
        </pc:spChg>
        <pc:spChg chg="add del">
          <ac:chgData name="Jha, Aryan Ritwajeet" userId="2aad577e-539b-449b-83a6-8d411f484b4d" providerId="ADAL" clId="{49408841-B2F4-4D1B-91E9-399D964EDA3B}" dt="2023-08-04T04:14:49.302" v="14574" actId="26606"/>
          <ac:spMkLst>
            <pc:docMk/>
            <pc:sldMk cId="1418086586" sldId="365"/>
            <ac:spMk id="63" creationId="{59EF30C2-29AC-4A0D-BC0A-A679CF113EDD}"/>
          </ac:spMkLst>
        </pc:spChg>
        <pc:spChg chg="add del">
          <ac:chgData name="Jha, Aryan Ritwajeet" userId="2aad577e-539b-449b-83a6-8d411f484b4d" providerId="ADAL" clId="{49408841-B2F4-4D1B-91E9-399D964EDA3B}" dt="2023-08-04T04:14:49.302" v="14574" actId="26606"/>
          <ac:spMkLst>
            <pc:docMk/>
            <pc:sldMk cId="1418086586" sldId="365"/>
            <ac:spMk id="64" creationId="{9C682A1A-5B2D-4111-BBD6-620165633E5B}"/>
          </ac:spMkLst>
        </pc:spChg>
        <pc:spChg chg="add del">
          <ac:chgData name="Jha, Aryan Ritwajeet" userId="2aad577e-539b-449b-83a6-8d411f484b4d" providerId="ADAL" clId="{49408841-B2F4-4D1B-91E9-399D964EDA3B}" dt="2023-08-04T04:14:49.302" v="14574" actId="26606"/>
          <ac:spMkLst>
            <pc:docMk/>
            <pc:sldMk cId="1418086586" sldId="365"/>
            <ac:spMk id="66" creationId="{A04F1504-431A-4D86-9091-AE7E4B33376B}"/>
          </ac:spMkLst>
        </pc:spChg>
        <pc:spChg chg="add del">
          <ac:chgData name="Jha, Aryan Ritwajeet" userId="2aad577e-539b-449b-83a6-8d411f484b4d" providerId="ADAL" clId="{49408841-B2F4-4D1B-91E9-399D964EDA3B}" dt="2023-08-04T04:14:49.302" v="14574" actId="26606"/>
          <ac:spMkLst>
            <pc:docMk/>
            <pc:sldMk cId="1418086586" sldId="365"/>
            <ac:spMk id="67" creationId="{EA804283-B929-4503-802F-4585376E2B42}"/>
          </ac:spMkLst>
        </pc:spChg>
        <pc:spChg chg="add del">
          <ac:chgData name="Jha, Aryan Ritwajeet" userId="2aad577e-539b-449b-83a6-8d411f484b4d" providerId="ADAL" clId="{49408841-B2F4-4D1B-91E9-399D964EDA3B}" dt="2023-08-04T04:14:49.302" v="14574" actId="26606"/>
          <ac:spMkLst>
            <pc:docMk/>
            <pc:sldMk cId="1418086586" sldId="365"/>
            <ac:spMk id="68" creationId="{AD3811F5-514E-49A4-B382-673ED228A4CC}"/>
          </ac:spMkLst>
        </pc:spChg>
        <pc:spChg chg="add del">
          <ac:chgData name="Jha, Aryan Ritwajeet" userId="2aad577e-539b-449b-83a6-8d411f484b4d" providerId="ADAL" clId="{49408841-B2F4-4D1B-91E9-399D964EDA3B}" dt="2023-08-04T04:14:49.302" v="14574" actId="26606"/>
          <ac:spMkLst>
            <pc:docMk/>
            <pc:sldMk cId="1418086586" sldId="365"/>
            <ac:spMk id="69" creationId="{067AD921-1CEE-4C1B-9AA3-C66D908DDD14}"/>
          </ac:spMkLst>
        </pc:spChg>
        <pc:spChg chg="add del">
          <ac:chgData name="Jha, Aryan Ritwajeet" userId="2aad577e-539b-449b-83a6-8d411f484b4d" providerId="ADAL" clId="{49408841-B2F4-4D1B-91E9-399D964EDA3B}" dt="2023-08-04T04:14:49.302" v="14574" actId="26606"/>
          <ac:spMkLst>
            <pc:docMk/>
            <pc:sldMk cId="1418086586" sldId="365"/>
            <ac:spMk id="70" creationId="{C36A08F5-3B56-47C5-A371-9187BE56E1E5}"/>
          </ac:spMkLst>
        </pc:spChg>
        <pc:spChg chg="add del">
          <ac:chgData name="Jha, Aryan Ritwajeet" userId="2aad577e-539b-449b-83a6-8d411f484b4d" providerId="ADAL" clId="{49408841-B2F4-4D1B-91E9-399D964EDA3B}" dt="2023-08-04T04:14:50.041" v="14576" actId="26606"/>
          <ac:spMkLst>
            <pc:docMk/>
            <pc:sldMk cId="1418086586" sldId="365"/>
            <ac:spMk id="72" creationId="{BAD76F3E-3A97-486B-B402-44400A8B9173}"/>
          </ac:spMkLst>
        </pc:spChg>
        <pc:spChg chg="add del">
          <ac:chgData name="Jha, Aryan Ritwajeet" userId="2aad577e-539b-449b-83a6-8d411f484b4d" providerId="ADAL" clId="{49408841-B2F4-4D1B-91E9-399D964EDA3B}" dt="2023-08-04T04:14:50.041" v="14576" actId="26606"/>
          <ac:spMkLst>
            <pc:docMk/>
            <pc:sldMk cId="1418086586" sldId="365"/>
            <ac:spMk id="73" creationId="{391F6B52-91F4-4AEB-B6DB-29FEBCF28C8B}"/>
          </ac:spMkLst>
        </pc:spChg>
        <pc:spChg chg="add del">
          <ac:chgData name="Jha, Aryan Ritwajeet" userId="2aad577e-539b-449b-83a6-8d411f484b4d" providerId="ADAL" clId="{49408841-B2F4-4D1B-91E9-399D964EDA3B}" dt="2023-08-04T04:14:50.041" v="14576" actId="26606"/>
          <ac:spMkLst>
            <pc:docMk/>
            <pc:sldMk cId="1418086586" sldId="365"/>
            <ac:spMk id="74" creationId="{2CD6F061-7C53-44F4-9794-953DB70A451B}"/>
          </ac:spMkLst>
        </pc:spChg>
        <pc:spChg chg="add del">
          <ac:chgData name="Jha, Aryan Ritwajeet" userId="2aad577e-539b-449b-83a6-8d411f484b4d" providerId="ADAL" clId="{49408841-B2F4-4D1B-91E9-399D964EDA3B}" dt="2023-08-04T04:15:52.449" v="14585" actId="26606"/>
          <ac:spMkLst>
            <pc:docMk/>
            <pc:sldMk cId="1418086586" sldId="365"/>
            <ac:spMk id="76" creationId="{59EF30C2-29AC-4A0D-BC0A-A679CF113EDD}"/>
          </ac:spMkLst>
        </pc:spChg>
        <pc:spChg chg="add del">
          <ac:chgData name="Jha, Aryan Ritwajeet" userId="2aad577e-539b-449b-83a6-8d411f484b4d" providerId="ADAL" clId="{49408841-B2F4-4D1B-91E9-399D964EDA3B}" dt="2023-08-04T04:15:52.449" v="14585" actId="26606"/>
          <ac:spMkLst>
            <pc:docMk/>
            <pc:sldMk cId="1418086586" sldId="365"/>
            <ac:spMk id="77" creationId="{9C682A1A-5B2D-4111-BBD6-620165633E5B}"/>
          </ac:spMkLst>
        </pc:spChg>
        <pc:spChg chg="add del">
          <ac:chgData name="Jha, Aryan Ritwajeet" userId="2aad577e-539b-449b-83a6-8d411f484b4d" providerId="ADAL" clId="{49408841-B2F4-4D1B-91E9-399D964EDA3B}" dt="2023-08-04T04:15:52.449" v="14585" actId="26606"/>
          <ac:spMkLst>
            <pc:docMk/>
            <pc:sldMk cId="1418086586" sldId="365"/>
            <ac:spMk id="79" creationId="{A04F1504-431A-4D86-9091-AE7E4B33376B}"/>
          </ac:spMkLst>
        </pc:spChg>
        <pc:spChg chg="add del">
          <ac:chgData name="Jha, Aryan Ritwajeet" userId="2aad577e-539b-449b-83a6-8d411f484b4d" providerId="ADAL" clId="{49408841-B2F4-4D1B-91E9-399D964EDA3B}" dt="2023-08-04T04:15:52.449" v="14585" actId="26606"/>
          <ac:spMkLst>
            <pc:docMk/>
            <pc:sldMk cId="1418086586" sldId="365"/>
            <ac:spMk id="80" creationId="{EA804283-B929-4503-802F-4585376E2B42}"/>
          </ac:spMkLst>
        </pc:spChg>
        <pc:spChg chg="add del">
          <ac:chgData name="Jha, Aryan Ritwajeet" userId="2aad577e-539b-449b-83a6-8d411f484b4d" providerId="ADAL" clId="{49408841-B2F4-4D1B-91E9-399D964EDA3B}" dt="2023-08-04T04:15:52.449" v="14585" actId="26606"/>
          <ac:spMkLst>
            <pc:docMk/>
            <pc:sldMk cId="1418086586" sldId="365"/>
            <ac:spMk id="81" creationId="{AD3811F5-514E-49A4-B382-673ED228A4CC}"/>
          </ac:spMkLst>
        </pc:spChg>
        <pc:spChg chg="add del">
          <ac:chgData name="Jha, Aryan Ritwajeet" userId="2aad577e-539b-449b-83a6-8d411f484b4d" providerId="ADAL" clId="{49408841-B2F4-4D1B-91E9-399D964EDA3B}" dt="2023-08-04T04:15:52.449" v="14585" actId="26606"/>
          <ac:spMkLst>
            <pc:docMk/>
            <pc:sldMk cId="1418086586" sldId="365"/>
            <ac:spMk id="82" creationId="{067AD921-1CEE-4C1B-9AA3-C66D908DDD14}"/>
          </ac:spMkLst>
        </pc:spChg>
        <pc:spChg chg="add del">
          <ac:chgData name="Jha, Aryan Ritwajeet" userId="2aad577e-539b-449b-83a6-8d411f484b4d" providerId="ADAL" clId="{49408841-B2F4-4D1B-91E9-399D964EDA3B}" dt="2023-08-04T04:15:52.449" v="14585" actId="26606"/>
          <ac:spMkLst>
            <pc:docMk/>
            <pc:sldMk cId="1418086586" sldId="365"/>
            <ac:spMk id="83" creationId="{C36A08F5-3B56-47C5-A371-9187BE56E1E5}"/>
          </ac:spMkLst>
        </pc:spChg>
        <pc:spChg chg="add">
          <ac:chgData name="Jha, Aryan Ritwajeet" userId="2aad577e-539b-449b-83a6-8d411f484b4d" providerId="ADAL" clId="{49408841-B2F4-4D1B-91E9-399D964EDA3B}" dt="2023-08-04T04:15:52.449" v="14585" actId="26606"/>
          <ac:spMkLst>
            <pc:docMk/>
            <pc:sldMk cId="1418086586" sldId="365"/>
            <ac:spMk id="88" creationId="{C1A1C5D3-C053-4EE9-BE1A-419B6E27CCAE}"/>
          </ac:spMkLst>
        </pc:spChg>
        <pc:spChg chg="add">
          <ac:chgData name="Jha, Aryan Ritwajeet" userId="2aad577e-539b-449b-83a6-8d411f484b4d" providerId="ADAL" clId="{49408841-B2F4-4D1B-91E9-399D964EDA3B}" dt="2023-08-04T04:15:52.449" v="14585" actId="26606"/>
          <ac:spMkLst>
            <pc:docMk/>
            <pc:sldMk cId="1418086586" sldId="365"/>
            <ac:spMk id="90" creationId="{A3473CF9-37EB-43E7-89EF-D2D1C53D1DAC}"/>
          </ac:spMkLst>
        </pc:spChg>
        <pc:spChg chg="add">
          <ac:chgData name="Jha, Aryan Ritwajeet" userId="2aad577e-539b-449b-83a6-8d411f484b4d" providerId="ADAL" clId="{49408841-B2F4-4D1B-91E9-399D964EDA3B}" dt="2023-08-04T04:15:52.449" v="14585" actId="26606"/>
          <ac:spMkLst>
            <pc:docMk/>
            <pc:sldMk cId="1418086586" sldId="365"/>
            <ac:spMk id="92" creationId="{586B4EF9-43BA-4655-A6FF-1D8E21574C95}"/>
          </ac:spMkLst>
        </pc:spChg>
        <pc:picChg chg="add del mod">
          <ac:chgData name="Jha, Aryan Ritwajeet" userId="2aad577e-539b-449b-83a6-8d411f484b4d" providerId="ADAL" clId="{49408841-B2F4-4D1B-91E9-399D964EDA3B}" dt="2023-08-18T21:33:25.550" v="23584" actId="478"/>
          <ac:picMkLst>
            <pc:docMk/>
            <pc:sldMk cId="1418086586" sldId="365"/>
            <ac:picMk id="4" creationId="{8E8DF39C-B956-AA5F-805F-3D6EEC207E62}"/>
          </ac:picMkLst>
        </pc:picChg>
        <pc:picChg chg="add mod">
          <ac:chgData name="Jha, Aryan Ritwajeet" userId="2aad577e-539b-449b-83a6-8d411f484b4d" providerId="ADAL" clId="{49408841-B2F4-4D1B-91E9-399D964EDA3B}" dt="2023-08-18T21:33:41.960" v="23591" actId="1582"/>
          <ac:picMkLst>
            <pc:docMk/>
            <pc:sldMk cId="1418086586" sldId="365"/>
            <ac:picMk id="8" creationId="{88624034-0068-8345-A82B-7C262D627F6C}"/>
          </ac:picMkLst>
        </pc:picChg>
        <pc:picChg chg="del">
          <ac:chgData name="Jha, Aryan Ritwajeet" userId="2aad577e-539b-449b-83a6-8d411f484b4d" providerId="ADAL" clId="{49408841-B2F4-4D1B-91E9-399D964EDA3B}" dt="2023-08-04T03:59:11.517" v="14551" actId="478"/>
          <ac:picMkLst>
            <pc:docMk/>
            <pc:sldMk cId="1418086586" sldId="365"/>
            <ac:picMk id="9" creationId="{7219A59D-12DE-3428-97E9-A233A0AE3C21}"/>
          </ac:picMkLst>
        </pc:picChg>
        <pc:picChg chg="add del mod">
          <ac:chgData name="Jha, Aryan Ritwajeet" userId="2aad577e-539b-449b-83a6-8d411f484b4d" providerId="ADAL" clId="{49408841-B2F4-4D1B-91E9-399D964EDA3B}" dt="2023-08-04T04:14:36.907" v="14555" actId="26606"/>
          <ac:picMkLst>
            <pc:docMk/>
            <pc:sldMk cId="1418086586" sldId="365"/>
            <ac:picMk id="14" creationId="{89786069-22E5-D5EA-1E55-5DC094AE50F8}"/>
          </ac:picMkLst>
        </pc:picChg>
        <pc:picChg chg="add del">
          <ac:chgData name="Jha, Aryan Ritwajeet" userId="2aad577e-539b-449b-83a6-8d411f484b4d" providerId="ADAL" clId="{49408841-B2F4-4D1B-91E9-399D964EDA3B}" dt="2023-08-04T04:14:46.493" v="14568" actId="26606"/>
          <ac:picMkLst>
            <pc:docMk/>
            <pc:sldMk cId="1418086586" sldId="365"/>
            <ac:picMk id="48" creationId="{10291842-F951-8249-619F-8C48F9CCE8D6}"/>
          </ac:picMkLst>
        </pc:picChg>
        <pc:cxnChg chg="add del">
          <ac:chgData name="Jha, Aryan Ritwajeet" userId="2aad577e-539b-449b-83a6-8d411f484b4d" providerId="ADAL" clId="{49408841-B2F4-4D1B-91E9-399D964EDA3B}" dt="2023-08-04T04:14:47.778" v="14570" actId="26606"/>
          <ac:cxnSpMkLst>
            <pc:docMk/>
            <pc:sldMk cId="1418086586" sldId="365"/>
            <ac:cxnSpMk id="52" creationId="{266A0658-1CC4-4B0D-AAB7-A702286AFB03}"/>
          </ac:cxnSpMkLst>
        </pc:cxnChg>
        <pc:cxnChg chg="add del">
          <ac:chgData name="Jha, Aryan Ritwajeet" userId="2aad577e-539b-449b-83a6-8d411f484b4d" providerId="ADAL" clId="{49408841-B2F4-4D1B-91E9-399D964EDA3B}" dt="2023-08-04T04:14:49.302" v="14574" actId="26606"/>
          <ac:cxnSpMkLst>
            <pc:docMk/>
            <pc:sldMk cId="1418086586" sldId="365"/>
            <ac:cxnSpMk id="65" creationId="{266A0658-1CC4-4B0D-AAB7-A702286AFB03}"/>
          </ac:cxnSpMkLst>
        </pc:cxnChg>
        <pc:cxnChg chg="add del">
          <ac:chgData name="Jha, Aryan Ritwajeet" userId="2aad577e-539b-449b-83a6-8d411f484b4d" providerId="ADAL" clId="{49408841-B2F4-4D1B-91E9-399D964EDA3B}" dt="2023-08-04T04:15:52.449" v="14585" actId="26606"/>
          <ac:cxnSpMkLst>
            <pc:docMk/>
            <pc:sldMk cId="1418086586" sldId="365"/>
            <ac:cxnSpMk id="78" creationId="{266A0658-1CC4-4B0D-AAB7-A702286AFB03}"/>
          </ac:cxnSpMkLst>
        </pc:cxnChg>
      </pc:sldChg>
      <pc:sldChg chg="addSp delSp modSp add mod ord">
        <pc:chgData name="Jha, Aryan Ritwajeet" userId="2aad577e-539b-449b-83a6-8d411f484b4d" providerId="ADAL" clId="{49408841-B2F4-4D1B-91E9-399D964EDA3B}" dt="2023-08-18T21:22:11.406" v="23534" actId="1076"/>
        <pc:sldMkLst>
          <pc:docMk/>
          <pc:sldMk cId="39870651" sldId="366"/>
        </pc:sldMkLst>
        <pc:spChg chg="add mod">
          <ac:chgData name="Jha, Aryan Ritwajeet" userId="2aad577e-539b-449b-83a6-8d411f484b4d" providerId="ADAL" clId="{49408841-B2F4-4D1B-91E9-399D964EDA3B}" dt="2023-08-05T14:15:12.898" v="19119" actId="20577"/>
          <ac:spMkLst>
            <pc:docMk/>
            <pc:sldMk cId="39870651" sldId="366"/>
            <ac:spMk id="3" creationId="{E03D991A-A120-8D96-BF6B-BD4AF2F6C417}"/>
          </ac:spMkLst>
        </pc:spChg>
        <pc:spChg chg="add mod">
          <ac:chgData name="Jha, Aryan Ritwajeet" userId="2aad577e-539b-449b-83a6-8d411f484b4d" providerId="ADAL" clId="{49408841-B2F4-4D1B-91E9-399D964EDA3B}" dt="2023-08-05T13:20:42.011" v="17022"/>
          <ac:spMkLst>
            <pc:docMk/>
            <pc:sldMk cId="39870651" sldId="366"/>
            <ac:spMk id="4" creationId="{D04340F1-1349-D459-DE04-EA5174FEEC69}"/>
          </ac:spMkLst>
        </pc:spChg>
        <pc:spChg chg="mod">
          <ac:chgData name="Jha, Aryan Ritwajeet" userId="2aad577e-539b-449b-83a6-8d411f484b4d" providerId="ADAL" clId="{49408841-B2F4-4D1B-91E9-399D964EDA3B}" dt="2023-08-05T14:11:34.301" v="18958" actId="20577"/>
          <ac:spMkLst>
            <pc:docMk/>
            <pc:sldMk cId="39870651" sldId="366"/>
            <ac:spMk id="5" creationId="{AFE6C517-2645-3EDC-A4C5-C467913973FB}"/>
          </ac:spMkLst>
        </pc:spChg>
        <pc:spChg chg="add mod">
          <ac:chgData name="Jha, Aryan Ritwajeet" userId="2aad577e-539b-449b-83a6-8d411f484b4d" providerId="ADAL" clId="{49408841-B2F4-4D1B-91E9-399D964EDA3B}" dt="2023-08-05T13:54:03.788" v="18514" actId="14100"/>
          <ac:spMkLst>
            <pc:docMk/>
            <pc:sldMk cId="39870651" sldId="366"/>
            <ac:spMk id="7" creationId="{9B1A1051-69F7-C7BE-6D97-3440C4E8495B}"/>
          </ac:spMkLst>
        </pc:spChg>
        <pc:picChg chg="del">
          <ac:chgData name="Jha, Aryan Ritwajeet" userId="2aad577e-539b-449b-83a6-8d411f484b4d" providerId="ADAL" clId="{49408841-B2F4-4D1B-91E9-399D964EDA3B}" dt="2023-08-04T04:16:34.804" v="14612" actId="478"/>
          <ac:picMkLst>
            <pc:docMk/>
            <pc:sldMk cId="39870651" sldId="366"/>
            <ac:picMk id="4" creationId="{8E8DF39C-B956-AA5F-805F-3D6EEC207E62}"/>
          </ac:picMkLst>
        </pc:picChg>
        <pc:picChg chg="add del mod">
          <ac:chgData name="Jha, Aryan Ritwajeet" userId="2aad577e-539b-449b-83a6-8d411f484b4d" providerId="ADAL" clId="{49408841-B2F4-4D1B-91E9-399D964EDA3B}" dt="2023-08-18T21:22:09.794" v="23532" actId="478"/>
          <ac:picMkLst>
            <pc:docMk/>
            <pc:sldMk cId="39870651" sldId="366"/>
            <ac:picMk id="6" creationId="{6099B894-B928-C229-6372-73455AB0C7EA}"/>
          </ac:picMkLst>
        </pc:picChg>
        <pc:picChg chg="add mod">
          <ac:chgData name="Jha, Aryan Ritwajeet" userId="2aad577e-539b-449b-83a6-8d411f484b4d" providerId="ADAL" clId="{49408841-B2F4-4D1B-91E9-399D964EDA3B}" dt="2023-08-18T21:22:11.406" v="23534" actId="1076"/>
          <ac:picMkLst>
            <pc:docMk/>
            <pc:sldMk cId="39870651" sldId="366"/>
            <ac:picMk id="8" creationId="{8308D9BD-B5B0-CA5B-557C-A7C64163AC0C}"/>
          </ac:picMkLst>
        </pc:picChg>
      </pc:sldChg>
      <pc:sldChg chg="addSp delSp modSp add del mod">
        <pc:chgData name="Jha, Aryan Ritwajeet" userId="2aad577e-539b-449b-83a6-8d411f484b4d" providerId="ADAL" clId="{49408841-B2F4-4D1B-91E9-399D964EDA3B}" dt="2023-08-05T10:20:55.331" v="15863" actId="47"/>
        <pc:sldMkLst>
          <pc:docMk/>
          <pc:sldMk cId="2123988723" sldId="367"/>
        </pc:sldMkLst>
        <pc:spChg chg="add del mod">
          <ac:chgData name="Jha, Aryan Ritwajeet" userId="2aad577e-539b-449b-83a6-8d411f484b4d" providerId="ADAL" clId="{49408841-B2F4-4D1B-91E9-399D964EDA3B}" dt="2023-08-05T10:20:31.846" v="15861"/>
          <ac:spMkLst>
            <pc:docMk/>
            <pc:sldMk cId="2123988723" sldId="367"/>
            <ac:spMk id="3" creationId="{BC819749-4CE5-DB9B-44AB-F3E4376291CD}"/>
          </ac:spMkLst>
        </pc:spChg>
        <pc:spChg chg="add del">
          <ac:chgData name="Jha, Aryan Ritwajeet" userId="2aad577e-539b-449b-83a6-8d411f484b4d" providerId="ADAL" clId="{49408841-B2F4-4D1B-91E9-399D964EDA3B}" dt="2023-08-05T10:20:32.391" v="15862" actId="478"/>
          <ac:spMkLst>
            <pc:docMk/>
            <pc:sldMk cId="2123988723" sldId="367"/>
            <ac:spMk id="16" creationId="{B7B08128-E48D-BCDF-DA72-09B0FF2452BA}"/>
          </ac:spMkLst>
        </pc:spChg>
      </pc:sldChg>
      <pc:sldChg chg="addSp delSp modSp add mod">
        <pc:chgData name="Jha, Aryan Ritwajeet" userId="2aad577e-539b-449b-83a6-8d411f484b4d" providerId="ADAL" clId="{49408841-B2F4-4D1B-91E9-399D964EDA3B}" dt="2023-08-05T14:58:44.056" v="22934" actId="2711"/>
        <pc:sldMkLst>
          <pc:docMk/>
          <pc:sldMk cId="195596276" sldId="368"/>
        </pc:sldMkLst>
        <pc:spChg chg="del mod">
          <ac:chgData name="Jha, Aryan Ritwajeet" userId="2aad577e-539b-449b-83a6-8d411f484b4d" providerId="ADAL" clId="{49408841-B2F4-4D1B-91E9-399D964EDA3B}" dt="2023-08-04T04:43:39.312" v="15190" actId="478"/>
          <ac:spMkLst>
            <pc:docMk/>
            <pc:sldMk cId="195596276" sldId="368"/>
            <ac:spMk id="2" creationId="{A4C04623-9F4B-09DC-9D6A-54C3F0D26B46}"/>
          </ac:spMkLst>
        </pc:spChg>
        <pc:spChg chg="del mod">
          <ac:chgData name="Jha, Aryan Ritwajeet" userId="2aad577e-539b-449b-83a6-8d411f484b4d" providerId="ADAL" clId="{49408841-B2F4-4D1B-91E9-399D964EDA3B}" dt="2023-08-04T04:43:12.082" v="15185" actId="478"/>
          <ac:spMkLst>
            <pc:docMk/>
            <pc:sldMk cId="195596276" sldId="368"/>
            <ac:spMk id="3" creationId="{24947C85-497D-A1A4-6BBC-F29552289E3C}"/>
          </ac:spMkLst>
        </pc:spChg>
        <pc:spChg chg="mod">
          <ac:chgData name="Jha, Aryan Ritwajeet" userId="2aad577e-539b-449b-83a6-8d411f484b4d" providerId="ADAL" clId="{49408841-B2F4-4D1B-91E9-399D964EDA3B}" dt="2023-08-05T14:58:44.056" v="22934" actId="2711"/>
          <ac:spMkLst>
            <pc:docMk/>
            <pc:sldMk cId="195596276" sldId="368"/>
            <ac:spMk id="4" creationId="{2A2E6E1A-B461-F4B3-952C-9D664C97E3E5}"/>
          </ac:spMkLst>
        </pc:spChg>
        <pc:spChg chg="add del mod">
          <ac:chgData name="Jha, Aryan Ritwajeet" userId="2aad577e-539b-449b-83a6-8d411f484b4d" providerId="ADAL" clId="{49408841-B2F4-4D1B-91E9-399D964EDA3B}" dt="2023-08-04T04:43:14.421" v="15186" actId="478"/>
          <ac:spMkLst>
            <pc:docMk/>
            <pc:sldMk cId="195596276" sldId="368"/>
            <ac:spMk id="6" creationId="{DE651C92-6FBD-15F6-8698-B6856C1897C9}"/>
          </ac:spMkLst>
        </pc:spChg>
        <pc:spChg chg="add mod">
          <ac:chgData name="Jha, Aryan Ritwajeet" userId="2aad577e-539b-449b-83a6-8d411f484b4d" providerId="ADAL" clId="{49408841-B2F4-4D1B-91E9-399D964EDA3B}" dt="2023-08-04T04:46:03.639" v="15232" actId="207"/>
          <ac:spMkLst>
            <pc:docMk/>
            <pc:sldMk cId="195596276" sldId="368"/>
            <ac:spMk id="8" creationId="{AAD60082-899C-94F0-0506-0C909AE14EB0}"/>
          </ac:spMkLst>
        </pc:spChg>
        <pc:picChg chg="mod">
          <ac:chgData name="Jha, Aryan Ritwajeet" userId="2aad577e-539b-449b-83a6-8d411f484b4d" providerId="ADAL" clId="{49408841-B2F4-4D1B-91E9-399D964EDA3B}" dt="2023-08-04T04:44:47.314" v="15223" actId="1076"/>
          <ac:picMkLst>
            <pc:docMk/>
            <pc:sldMk cId="195596276" sldId="368"/>
            <ac:picMk id="49" creationId="{B4544680-A363-7308-FFE8-9D93D342134D}"/>
          </ac:picMkLst>
        </pc:picChg>
      </pc:sldChg>
      <pc:sldChg chg="addSp delSp modSp add mod">
        <pc:chgData name="Jha, Aryan Ritwajeet" userId="2aad577e-539b-449b-83a6-8d411f484b4d" providerId="ADAL" clId="{49408841-B2F4-4D1B-91E9-399D964EDA3B}" dt="2023-08-05T14:03:37.814" v="18748"/>
        <pc:sldMkLst>
          <pc:docMk/>
          <pc:sldMk cId="3936922489" sldId="369"/>
        </pc:sldMkLst>
        <pc:spChg chg="mod">
          <ac:chgData name="Jha, Aryan Ritwajeet" userId="2aad577e-539b-449b-83a6-8d411f484b4d" providerId="ADAL" clId="{49408841-B2F4-4D1B-91E9-399D964EDA3B}" dt="2023-08-04T04:58:40.778" v="15740" actId="20577"/>
          <ac:spMkLst>
            <pc:docMk/>
            <pc:sldMk cId="3936922489" sldId="369"/>
            <ac:spMk id="2" creationId="{59C9094E-A462-4868-E7DB-78E440507414}"/>
          </ac:spMkLst>
        </pc:spChg>
        <pc:spChg chg="mod">
          <ac:chgData name="Jha, Aryan Ritwajeet" userId="2aad577e-539b-449b-83a6-8d411f484b4d" providerId="ADAL" clId="{49408841-B2F4-4D1B-91E9-399D964EDA3B}" dt="2023-08-04T04:58:24.819" v="15730" actId="20577"/>
          <ac:spMkLst>
            <pc:docMk/>
            <pc:sldMk cId="3936922489" sldId="369"/>
            <ac:spMk id="5" creationId="{AFE6C517-2645-3EDC-A4C5-C467913973FB}"/>
          </ac:spMkLst>
        </pc:spChg>
        <pc:picChg chg="del">
          <ac:chgData name="Jha, Aryan Ritwajeet" userId="2aad577e-539b-449b-83a6-8d411f484b4d" providerId="ADAL" clId="{49408841-B2F4-4D1B-91E9-399D964EDA3B}" dt="2023-08-04T04:57:20.804" v="15582" actId="478"/>
          <ac:picMkLst>
            <pc:docMk/>
            <pc:sldMk cId="3936922489" sldId="369"/>
            <ac:picMk id="4" creationId="{8E8DF39C-B956-AA5F-805F-3D6EEC207E62}"/>
          </ac:picMkLst>
        </pc:picChg>
        <pc:picChg chg="add mod">
          <ac:chgData name="Jha, Aryan Ritwajeet" userId="2aad577e-539b-449b-83a6-8d411f484b4d" providerId="ADAL" clId="{49408841-B2F4-4D1B-91E9-399D964EDA3B}" dt="2023-08-05T14:03:37.814" v="18748"/>
          <ac:picMkLst>
            <pc:docMk/>
            <pc:sldMk cId="3936922489" sldId="369"/>
            <ac:picMk id="6" creationId="{35E5F3F2-3B4C-85F0-70D9-5211F5C1F90B}"/>
          </ac:picMkLst>
        </pc:picChg>
      </pc:sldChg>
      <pc:sldChg chg="addSp delSp modSp add mod">
        <pc:chgData name="Jha, Aryan Ritwajeet" userId="2aad577e-539b-449b-83a6-8d411f484b4d" providerId="ADAL" clId="{49408841-B2F4-4D1B-91E9-399D964EDA3B}" dt="2023-08-05T10:22:41.954" v="15877" actId="208"/>
        <pc:sldMkLst>
          <pc:docMk/>
          <pc:sldMk cId="432346460" sldId="370"/>
        </pc:sldMkLst>
        <pc:spChg chg="mod">
          <ac:chgData name="Jha, Aryan Ritwajeet" userId="2aad577e-539b-449b-83a6-8d411f484b4d" providerId="ADAL" clId="{49408841-B2F4-4D1B-91E9-399D964EDA3B}" dt="2023-08-04T04:59:55.216" v="15768" actId="20577"/>
          <ac:spMkLst>
            <pc:docMk/>
            <pc:sldMk cId="432346460" sldId="370"/>
            <ac:spMk id="2" creationId="{59C9094E-A462-4868-E7DB-78E440507414}"/>
          </ac:spMkLst>
        </pc:spChg>
        <pc:spChg chg="mod">
          <ac:chgData name="Jha, Aryan Ritwajeet" userId="2aad577e-539b-449b-83a6-8d411f484b4d" providerId="ADAL" clId="{49408841-B2F4-4D1B-91E9-399D964EDA3B}" dt="2023-08-04T05:00:20.586" v="15813" actId="20578"/>
          <ac:spMkLst>
            <pc:docMk/>
            <pc:sldMk cId="432346460" sldId="370"/>
            <ac:spMk id="5" creationId="{AFE6C517-2645-3EDC-A4C5-C467913973FB}"/>
          </ac:spMkLst>
        </pc:spChg>
        <pc:picChg chg="del">
          <ac:chgData name="Jha, Aryan Ritwajeet" userId="2aad577e-539b-449b-83a6-8d411f484b4d" providerId="ADAL" clId="{49408841-B2F4-4D1B-91E9-399D964EDA3B}" dt="2023-08-04T04:59:17.173" v="15742" actId="478"/>
          <ac:picMkLst>
            <pc:docMk/>
            <pc:sldMk cId="432346460" sldId="370"/>
            <ac:picMk id="4" creationId="{8E8DF39C-B956-AA5F-805F-3D6EEC207E62}"/>
          </ac:picMkLst>
        </pc:picChg>
        <pc:picChg chg="add mod">
          <ac:chgData name="Jha, Aryan Ritwajeet" userId="2aad577e-539b-449b-83a6-8d411f484b4d" providerId="ADAL" clId="{49408841-B2F4-4D1B-91E9-399D964EDA3B}" dt="2023-08-05T10:22:41.954" v="15877" actId="208"/>
          <ac:picMkLst>
            <pc:docMk/>
            <pc:sldMk cId="432346460" sldId="370"/>
            <ac:picMk id="6" creationId="{5DAB5B05-61EC-9A59-1445-B0FA10B5B152}"/>
          </ac:picMkLst>
        </pc:picChg>
      </pc:sldChg>
      <pc:sldChg chg="addSp delSp modSp add del mod">
        <pc:chgData name="Jha, Aryan Ritwajeet" userId="2aad577e-539b-449b-83a6-8d411f484b4d" providerId="ADAL" clId="{49408841-B2F4-4D1B-91E9-399D964EDA3B}" dt="2023-08-04T05:00:38.596" v="15818" actId="47"/>
        <pc:sldMkLst>
          <pc:docMk/>
          <pc:sldMk cId="4201367202" sldId="371"/>
        </pc:sldMkLst>
        <pc:picChg chg="add mod">
          <ac:chgData name="Jha, Aryan Ritwajeet" userId="2aad577e-539b-449b-83a6-8d411f484b4d" providerId="ADAL" clId="{49408841-B2F4-4D1B-91E9-399D964EDA3B}" dt="2023-08-04T04:59:47.571" v="15751" actId="1076"/>
          <ac:picMkLst>
            <pc:docMk/>
            <pc:sldMk cId="4201367202" sldId="371"/>
            <ac:picMk id="4" creationId="{D29D7FF5-1198-45A1-E712-97F102729F7C}"/>
          </ac:picMkLst>
        </pc:picChg>
        <pc:picChg chg="del">
          <ac:chgData name="Jha, Aryan Ritwajeet" userId="2aad577e-539b-449b-83a6-8d411f484b4d" providerId="ADAL" clId="{49408841-B2F4-4D1B-91E9-399D964EDA3B}" dt="2023-08-04T04:59:42.307" v="15747" actId="478"/>
          <ac:picMkLst>
            <pc:docMk/>
            <pc:sldMk cId="4201367202" sldId="371"/>
            <ac:picMk id="6" creationId="{5DAB5B05-61EC-9A59-1445-B0FA10B5B152}"/>
          </ac:picMkLst>
        </pc:picChg>
      </pc:sldChg>
      <pc:sldChg chg="addSp delSp modSp add mod">
        <pc:chgData name="Jha, Aryan Ritwajeet" userId="2aad577e-539b-449b-83a6-8d411f484b4d" providerId="ADAL" clId="{49408841-B2F4-4D1B-91E9-399D964EDA3B}" dt="2023-08-05T14:09:11.203" v="18867" actId="692"/>
        <pc:sldMkLst>
          <pc:docMk/>
          <pc:sldMk cId="195686194" sldId="372"/>
        </pc:sldMkLst>
        <pc:spChg chg="add mod">
          <ac:chgData name="Jha, Aryan Ritwajeet" userId="2aad577e-539b-449b-83a6-8d411f484b4d" providerId="ADAL" clId="{49408841-B2F4-4D1B-91E9-399D964EDA3B}" dt="2023-08-05T14:08:05.807" v="18855" actId="1076"/>
          <ac:spMkLst>
            <pc:docMk/>
            <pc:sldMk cId="195686194" sldId="372"/>
            <ac:spMk id="4" creationId="{29A92B20-39A1-CAB4-F06A-947AEAF58EAB}"/>
          </ac:spMkLst>
        </pc:spChg>
        <pc:spChg chg="mod">
          <ac:chgData name="Jha, Aryan Ritwajeet" userId="2aad577e-539b-449b-83a6-8d411f484b4d" providerId="ADAL" clId="{49408841-B2F4-4D1B-91E9-399D964EDA3B}" dt="2023-08-05T14:07:46.590" v="18850" actId="207"/>
          <ac:spMkLst>
            <pc:docMk/>
            <pc:sldMk cId="195686194" sldId="372"/>
            <ac:spMk id="5" creationId="{AFE6C517-2645-3EDC-A4C5-C467913973FB}"/>
          </ac:spMkLst>
        </pc:spChg>
        <pc:spChg chg="add mod ord">
          <ac:chgData name="Jha, Aryan Ritwajeet" userId="2aad577e-539b-449b-83a6-8d411f484b4d" providerId="ADAL" clId="{49408841-B2F4-4D1B-91E9-399D964EDA3B}" dt="2023-08-05T14:08:02.543" v="18854" actId="208"/>
          <ac:spMkLst>
            <pc:docMk/>
            <pc:sldMk cId="195686194" sldId="372"/>
            <ac:spMk id="6" creationId="{3C045071-CD24-BF06-74D2-B0EF063B47B4}"/>
          </ac:spMkLst>
        </pc:spChg>
        <pc:picChg chg="add mod">
          <ac:chgData name="Jha, Aryan Ritwajeet" userId="2aad577e-539b-449b-83a6-8d411f484b4d" providerId="ADAL" clId="{49408841-B2F4-4D1B-91E9-399D964EDA3B}" dt="2023-08-05T10:22:51.201" v="15878" actId="208"/>
          <ac:picMkLst>
            <pc:docMk/>
            <pc:sldMk cId="195686194" sldId="372"/>
            <ac:picMk id="3" creationId="{22DA8ACA-127A-4266-5AE0-E34682A2012B}"/>
          </ac:picMkLst>
        </pc:picChg>
        <pc:picChg chg="del">
          <ac:chgData name="Jha, Aryan Ritwajeet" userId="2aad577e-539b-449b-83a6-8d411f484b4d" providerId="ADAL" clId="{49408841-B2F4-4D1B-91E9-399D964EDA3B}" dt="2023-08-04T05:00:34.035" v="15815" actId="478"/>
          <ac:picMkLst>
            <pc:docMk/>
            <pc:sldMk cId="195686194" sldId="372"/>
            <ac:picMk id="6" creationId="{5DAB5B05-61EC-9A59-1445-B0FA10B5B152}"/>
          </ac:picMkLst>
        </pc:picChg>
        <pc:picChg chg="add mod ord">
          <ac:chgData name="Jha, Aryan Ritwajeet" userId="2aad577e-539b-449b-83a6-8d411f484b4d" providerId="ADAL" clId="{49408841-B2F4-4D1B-91E9-399D964EDA3B}" dt="2023-08-05T14:06:35.284" v="18831" actId="167"/>
          <ac:picMkLst>
            <pc:docMk/>
            <pc:sldMk cId="195686194" sldId="372"/>
            <ac:picMk id="7" creationId="{9B99E8DA-FD4E-7D29-FF19-79F98B1919B1}"/>
          </ac:picMkLst>
        </pc:picChg>
        <pc:cxnChg chg="add mod">
          <ac:chgData name="Jha, Aryan Ritwajeet" userId="2aad577e-539b-449b-83a6-8d411f484b4d" providerId="ADAL" clId="{49408841-B2F4-4D1B-91E9-399D964EDA3B}" dt="2023-08-05T14:09:11.203" v="18867" actId="692"/>
          <ac:cxnSpMkLst>
            <pc:docMk/>
            <pc:sldMk cId="195686194" sldId="372"/>
            <ac:cxnSpMk id="9" creationId="{22913DC2-1048-0CA8-2953-9D865D0311CD}"/>
          </ac:cxnSpMkLst>
        </pc:cxnChg>
      </pc:sldChg>
      <pc:sldChg chg="addSp delSp modSp add mod ord">
        <pc:chgData name="Jha, Aryan Ritwajeet" userId="2aad577e-539b-449b-83a6-8d411f484b4d" providerId="ADAL" clId="{49408841-B2F4-4D1B-91E9-399D964EDA3B}" dt="2023-08-18T20:52:16.231" v="23431" actId="166"/>
        <pc:sldMkLst>
          <pc:docMk/>
          <pc:sldMk cId="1447204132" sldId="373"/>
        </pc:sldMkLst>
        <pc:spChg chg="add del mod">
          <ac:chgData name="Jha, Aryan Ritwajeet" userId="2aad577e-539b-449b-83a6-8d411f484b4d" providerId="ADAL" clId="{49408841-B2F4-4D1B-91E9-399D964EDA3B}" dt="2023-08-05T13:11:50.225" v="16681" actId="2711"/>
          <ac:spMkLst>
            <pc:docMk/>
            <pc:sldMk cId="1447204132" sldId="373"/>
            <ac:spMk id="3" creationId="{49928018-0F29-B59E-DB28-AB524D79F362}"/>
          </ac:spMkLst>
        </pc:spChg>
        <pc:spChg chg="add mod">
          <ac:chgData name="Jha, Aryan Ritwajeet" userId="2aad577e-539b-449b-83a6-8d411f484b4d" providerId="ADAL" clId="{49408841-B2F4-4D1B-91E9-399D964EDA3B}" dt="2023-08-05T13:11:45.135" v="16680" actId="2711"/>
          <ac:spMkLst>
            <pc:docMk/>
            <pc:sldMk cId="1447204132" sldId="373"/>
            <ac:spMk id="4" creationId="{D3944804-4812-6F38-7B80-C678AEF4A137}"/>
          </ac:spMkLst>
        </pc:spChg>
        <pc:spChg chg="mod">
          <ac:chgData name="Jha, Aryan Ritwajeet" userId="2aad577e-539b-449b-83a6-8d411f484b4d" providerId="ADAL" clId="{49408841-B2F4-4D1B-91E9-399D964EDA3B}" dt="2023-08-05T14:12:04.998" v="19004" actId="27636"/>
          <ac:spMkLst>
            <pc:docMk/>
            <pc:sldMk cId="1447204132" sldId="373"/>
            <ac:spMk id="5" creationId="{AFE6C517-2645-3EDC-A4C5-C467913973FB}"/>
          </ac:spMkLst>
        </pc:spChg>
        <pc:spChg chg="mod">
          <ac:chgData name="Jha, Aryan Ritwajeet" userId="2aad577e-539b-449b-83a6-8d411f484b4d" providerId="ADAL" clId="{49408841-B2F4-4D1B-91E9-399D964EDA3B}" dt="2023-08-05T14:14:43.051" v="19103" actId="20577"/>
          <ac:spMkLst>
            <pc:docMk/>
            <pc:sldMk cId="1447204132" sldId="373"/>
            <ac:spMk id="16" creationId="{B7B08128-E48D-BCDF-DA72-09B0FF2452BA}"/>
          </ac:spMkLst>
        </pc:spChg>
        <pc:picChg chg="add mod">
          <ac:chgData name="Jha, Aryan Ritwajeet" userId="2aad577e-539b-449b-83a6-8d411f484b4d" providerId="ADAL" clId="{49408841-B2F4-4D1B-91E9-399D964EDA3B}" dt="2023-08-18T20:52:09.557" v="23430"/>
          <ac:picMkLst>
            <pc:docMk/>
            <pc:sldMk cId="1447204132" sldId="373"/>
            <ac:picMk id="6" creationId="{AFBEC9C7-F456-FA4A-56FC-5C0510948DC6}"/>
          </ac:picMkLst>
        </pc:picChg>
        <pc:picChg chg="del">
          <ac:chgData name="Jha, Aryan Ritwajeet" userId="2aad577e-539b-449b-83a6-8d411f484b4d" providerId="ADAL" clId="{49408841-B2F4-4D1B-91E9-399D964EDA3B}" dt="2023-08-18T20:52:09.208" v="23429" actId="478"/>
          <ac:picMkLst>
            <pc:docMk/>
            <pc:sldMk cId="1447204132" sldId="373"/>
            <ac:picMk id="9" creationId="{7219A59D-12DE-3428-97E9-A233A0AE3C21}"/>
          </ac:picMkLst>
        </pc:picChg>
        <pc:cxnChg chg="add">
          <ac:chgData name="Jha, Aryan Ritwajeet" userId="2aad577e-539b-449b-83a6-8d411f484b4d" providerId="ADAL" clId="{49408841-B2F4-4D1B-91E9-399D964EDA3B}" dt="2023-08-05T12:43:03.668" v="16093" actId="11529"/>
          <ac:cxnSpMkLst>
            <pc:docMk/>
            <pc:sldMk cId="1447204132" sldId="373"/>
            <ac:cxnSpMk id="7" creationId="{3AB53703-2654-94C8-0E45-41E05030A8B3}"/>
          </ac:cxnSpMkLst>
        </pc:cxnChg>
        <pc:cxnChg chg="ord">
          <ac:chgData name="Jha, Aryan Ritwajeet" userId="2aad577e-539b-449b-83a6-8d411f484b4d" providerId="ADAL" clId="{49408841-B2F4-4D1B-91E9-399D964EDA3B}" dt="2023-08-18T20:52:16.231" v="23431" actId="166"/>
          <ac:cxnSpMkLst>
            <pc:docMk/>
            <pc:sldMk cId="1447204132" sldId="373"/>
            <ac:cxnSpMk id="13" creationId="{5DA871C8-8945-EDA4-213E-AD2B97C01BA0}"/>
          </ac:cxnSpMkLst>
        </pc:cxnChg>
      </pc:sldChg>
      <pc:sldChg chg="addSp delSp modSp add mod ord">
        <pc:chgData name="Jha, Aryan Ritwajeet" userId="2aad577e-539b-449b-83a6-8d411f484b4d" providerId="ADAL" clId="{49408841-B2F4-4D1B-91E9-399D964EDA3B}" dt="2023-08-18T20:51:51.915" v="23428" actId="14100"/>
        <pc:sldMkLst>
          <pc:docMk/>
          <pc:sldMk cId="3293458446" sldId="374"/>
        </pc:sldMkLst>
        <pc:spChg chg="add mod ord">
          <ac:chgData name="Jha, Aryan Ritwajeet" userId="2aad577e-539b-449b-83a6-8d411f484b4d" providerId="ADAL" clId="{49408841-B2F4-4D1B-91E9-399D964EDA3B}" dt="2023-08-18T20:50:58.456" v="23417" actId="170"/>
          <ac:spMkLst>
            <pc:docMk/>
            <pc:sldMk cId="3293458446" sldId="374"/>
            <ac:spMk id="3" creationId="{E024897D-C278-8DD3-65EF-8B1DEA1A7848}"/>
          </ac:spMkLst>
        </pc:spChg>
        <pc:spChg chg="add mod">
          <ac:chgData name="Jha, Aryan Ritwajeet" userId="2aad577e-539b-449b-83a6-8d411f484b4d" providerId="ADAL" clId="{49408841-B2F4-4D1B-91E9-399D964EDA3B}" dt="2023-08-05T13:19:24.180" v="17021" actId="207"/>
          <ac:spMkLst>
            <pc:docMk/>
            <pc:sldMk cId="3293458446" sldId="374"/>
            <ac:spMk id="7" creationId="{C8B6843C-581E-49B2-D42D-14EF1F9C8540}"/>
          </ac:spMkLst>
        </pc:spChg>
        <pc:spChg chg="mod">
          <ac:chgData name="Jha, Aryan Ritwajeet" userId="2aad577e-539b-449b-83a6-8d411f484b4d" providerId="ADAL" clId="{49408841-B2F4-4D1B-91E9-399D964EDA3B}" dt="2023-08-05T14:14:53.501" v="19117" actId="20577"/>
          <ac:spMkLst>
            <pc:docMk/>
            <pc:sldMk cId="3293458446" sldId="374"/>
            <ac:spMk id="16" creationId="{B7B08128-E48D-BCDF-DA72-09B0FF2452BA}"/>
          </ac:spMkLst>
        </pc:spChg>
        <pc:picChg chg="add mod ord">
          <ac:chgData name="Jha, Aryan Ritwajeet" userId="2aad577e-539b-449b-83a6-8d411f484b4d" providerId="ADAL" clId="{49408841-B2F4-4D1B-91E9-399D964EDA3B}" dt="2023-08-18T20:51:42.970" v="23426" actId="1076"/>
          <ac:picMkLst>
            <pc:docMk/>
            <pc:sldMk cId="3293458446" sldId="374"/>
            <ac:picMk id="8" creationId="{99DF99AB-4C7C-6A7D-537F-A73954D1D3AB}"/>
          </ac:picMkLst>
        </pc:picChg>
        <pc:picChg chg="del mod">
          <ac:chgData name="Jha, Aryan Ritwajeet" userId="2aad577e-539b-449b-83a6-8d411f484b4d" providerId="ADAL" clId="{49408841-B2F4-4D1B-91E9-399D964EDA3B}" dt="2023-08-18T20:50:11.019" v="23394" actId="478"/>
          <ac:picMkLst>
            <pc:docMk/>
            <pc:sldMk cId="3293458446" sldId="374"/>
            <ac:picMk id="9" creationId="{7219A59D-12DE-3428-97E9-A233A0AE3C21}"/>
          </ac:picMkLst>
        </pc:picChg>
        <pc:cxnChg chg="add mod ord">
          <ac:chgData name="Jha, Aryan Ritwajeet" userId="2aad577e-539b-449b-83a6-8d411f484b4d" providerId="ADAL" clId="{49408841-B2F4-4D1B-91E9-399D964EDA3B}" dt="2023-08-18T20:51:51.915" v="23428" actId="14100"/>
          <ac:cxnSpMkLst>
            <pc:docMk/>
            <pc:sldMk cId="3293458446" sldId="374"/>
            <ac:cxnSpMk id="6" creationId="{1AD6FFD3-B2AC-C885-4E7F-D696852BE9E1}"/>
          </ac:cxnSpMkLst>
        </pc:cxnChg>
        <pc:cxnChg chg="mod ord">
          <ac:chgData name="Jha, Aryan Ritwajeet" userId="2aad577e-539b-449b-83a6-8d411f484b4d" providerId="ADAL" clId="{49408841-B2F4-4D1B-91E9-399D964EDA3B}" dt="2023-08-18T20:51:16.773" v="23421" actId="14100"/>
          <ac:cxnSpMkLst>
            <pc:docMk/>
            <pc:sldMk cId="3293458446" sldId="374"/>
            <ac:cxnSpMk id="13" creationId="{5DA871C8-8945-EDA4-213E-AD2B97C01BA0}"/>
          </ac:cxnSpMkLst>
        </pc:cxnChg>
      </pc:sldChg>
      <pc:sldChg chg="addSp delSp modSp add mod">
        <pc:chgData name="Jha, Aryan Ritwajeet" userId="2aad577e-539b-449b-83a6-8d411f484b4d" providerId="ADAL" clId="{49408841-B2F4-4D1B-91E9-399D964EDA3B}" dt="2023-08-18T20:52:33.616" v="23437" actId="1076"/>
        <pc:sldMkLst>
          <pc:docMk/>
          <pc:sldMk cId="1039759568" sldId="375"/>
        </pc:sldMkLst>
        <pc:spChg chg="del">
          <ac:chgData name="Jha, Aryan Ritwajeet" userId="2aad577e-539b-449b-83a6-8d411f484b4d" providerId="ADAL" clId="{49408841-B2F4-4D1B-91E9-399D964EDA3B}" dt="2023-08-05T13:13:26.065" v="16789" actId="478"/>
          <ac:spMkLst>
            <pc:docMk/>
            <pc:sldMk cId="1039759568" sldId="375"/>
            <ac:spMk id="4" creationId="{D3944804-4812-6F38-7B80-C678AEF4A137}"/>
          </ac:spMkLst>
        </pc:spChg>
        <pc:spChg chg="mod">
          <ac:chgData name="Jha, Aryan Ritwajeet" userId="2aad577e-539b-449b-83a6-8d411f484b4d" providerId="ADAL" clId="{49408841-B2F4-4D1B-91E9-399D964EDA3B}" dt="2023-08-05T14:12:15.164" v="19009" actId="27636"/>
          <ac:spMkLst>
            <pc:docMk/>
            <pc:sldMk cId="1039759568" sldId="375"/>
            <ac:spMk id="5" creationId="{AFE6C517-2645-3EDC-A4C5-C467913973FB}"/>
          </ac:spMkLst>
        </pc:spChg>
        <pc:spChg chg="add mod ord">
          <ac:chgData name="Jha, Aryan Ritwajeet" userId="2aad577e-539b-449b-83a6-8d411f484b4d" providerId="ADAL" clId="{49408841-B2F4-4D1B-91E9-399D964EDA3B}" dt="2023-08-18T20:52:33.616" v="23437" actId="1076"/>
          <ac:spMkLst>
            <pc:docMk/>
            <pc:sldMk cId="1039759568" sldId="375"/>
            <ac:spMk id="6" creationId="{B1A80A19-28C0-3571-FFDB-A0AC96AB8CDE}"/>
          </ac:spMkLst>
        </pc:spChg>
        <pc:spChg chg="del mod">
          <ac:chgData name="Jha, Aryan Ritwajeet" userId="2aad577e-539b-449b-83a6-8d411f484b4d" providerId="ADAL" clId="{49408841-B2F4-4D1B-91E9-399D964EDA3B}" dt="2023-08-05T13:13:21.543" v="16786" actId="478"/>
          <ac:spMkLst>
            <pc:docMk/>
            <pc:sldMk cId="1039759568" sldId="375"/>
            <ac:spMk id="14" creationId="{2568A4D4-11CB-21BD-0102-39AB8F6D8BD8}"/>
          </ac:spMkLst>
        </pc:spChg>
        <pc:spChg chg="mod">
          <ac:chgData name="Jha, Aryan Ritwajeet" userId="2aad577e-539b-449b-83a6-8d411f484b4d" providerId="ADAL" clId="{49408841-B2F4-4D1B-91E9-399D964EDA3B}" dt="2023-08-05T14:14:35.582" v="19090" actId="20577"/>
          <ac:spMkLst>
            <pc:docMk/>
            <pc:sldMk cId="1039759568" sldId="375"/>
            <ac:spMk id="16" creationId="{B7B08128-E48D-BCDF-DA72-09B0FF2452BA}"/>
          </ac:spMkLst>
        </pc:spChg>
        <pc:picChg chg="add mod">
          <ac:chgData name="Jha, Aryan Ritwajeet" userId="2aad577e-539b-449b-83a6-8d411f484b4d" providerId="ADAL" clId="{49408841-B2F4-4D1B-91E9-399D964EDA3B}" dt="2023-08-18T20:52:27.751" v="23435" actId="1076"/>
          <ac:picMkLst>
            <pc:docMk/>
            <pc:sldMk cId="1039759568" sldId="375"/>
            <ac:picMk id="4" creationId="{FFC90DB6-A4B9-C016-790B-00F837D90E11}"/>
          </ac:picMkLst>
        </pc:picChg>
        <pc:picChg chg="del">
          <ac:chgData name="Jha, Aryan Ritwajeet" userId="2aad577e-539b-449b-83a6-8d411f484b4d" providerId="ADAL" clId="{49408841-B2F4-4D1B-91E9-399D964EDA3B}" dt="2023-08-18T20:52:23.672" v="23433" actId="478"/>
          <ac:picMkLst>
            <pc:docMk/>
            <pc:sldMk cId="1039759568" sldId="375"/>
            <ac:picMk id="9" creationId="{7219A59D-12DE-3428-97E9-A233A0AE3C21}"/>
          </ac:picMkLst>
        </pc:picChg>
        <pc:cxnChg chg="del mod">
          <ac:chgData name="Jha, Aryan Ritwajeet" userId="2aad577e-539b-449b-83a6-8d411f484b4d" providerId="ADAL" clId="{49408841-B2F4-4D1B-91E9-399D964EDA3B}" dt="2023-08-05T13:13:26.880" v="16790" actId="478"/>
          <ac:cxnSpMkLst>
            <pc:docMk/>
            <pc:sldMk cId="1039759568" sldId="375"/>
            <ac:cxnSpMk id="7" creationId="{3AB53703-2654-94C8-0E45-41E05030A8B3}"/>
          </ac:cxnSpMkLst>
        </pc:cxnChg>
        <pc:cxnChg chg="del mod">
          <ac:chgData name="Jha, Aryan Ritwajeet" userId="2aad577e-539b-449b-83a6-8d411f484b4d" providerId="ADAL" clId="{49408841-B2F4-4D1B-91E9-399D964EDA3B}" dt="2023-08-05T13:13:23.457" v="16788" actId="478"/>
          <ac:cxnSpMkLst>
            <pc:docMk/>
            <pc:sldMk cId="1039759568" sldId="375"/>
            <ac:cxnSpMk id="13" creationId="{5DA871C8-8945-EDA4-213E-AD2B97C01BA0}"/>
          </ac:cxnSpMkLst>
        </pc:cxnChg>
      </pc:sldChg>
      <pc:sldChg chg="addSp delSp modSp add mod">
        <pc:chgData name="Jha, Aryan Ritwajeet" userId="2aad577e-539b-449b-83a6-8d411f484b4d" providerId="ADAL" clId="{49408841-B2F4-4D1B-91E9-399D964EDA3B}" dt="2023-08-18T21:19:12.753" v="23521" actId="1076"/>
        <pc:sldMkLst>
          <pc:docMk/>
          <pc:sldMk cId="2868869998" sldId="376"/>
        </pc:sldMkLst>
        <pc:spChg chg="add mod">
          <ac:chgData name="Jha, Aryan Ritwajeet" userId="2aad577e-539b-449b-83a6-8d411f484b4d" providerId="ADAL" clId="{49408841-B2F4-4D1B-91E9-399D964EDA3B}" dt="2023-08-18T21:18:09.678" v="23503" actId="1076"/>
          <ac:spMkLst>
            <pc:docMk/>
            <pc:sldMk cId="2868869998" sldId="376"/>
            <ac:spMk id="4" creationId="{9C4FDF9F-65CE-83BC-0E18-C4610A15CE56}"/>
          </ac:spMkLst>
        </pc:spChg>
        <pc:spChg chg="mod">
          <ac:chgData name="Jha, Aryan Ritwajeet" userId="2aad577e-539b-449b-83a6-8d411f484b4d" providerId="ADAL" clId="{49408841-B2F4-4D1B-91E9-399D964EDA3B}" dt="2023-08-05T13:16:43.070" v="16981" actId="20577"/>
          <ac:spMkLst>
            <pc:docMk/>
            <pc:sldMk cId="2868869998" sldId="376"/>
            <ac:spMk id="5" creationId="{AFE6C517-2645-3EDC-A4C5-C467913973FB}"/>
          </ac:spMkLst>
        </pc:spChg>
        <pc:spChg chg="del">
          <ac:chgData name="Jha, Aryan Ritwajeet" userId="2aad577e-539b-449b-83a6-8d411f484b4d" providerId="ADAL" clId="{49408841-B2F4-4D1B-91E9-399D964EDA3B}" dt="2023-08-05T13:16:28.897" v="16926" actId="478"/>
          <ac:spMkLst>
            <pc:docMk/>
            <pc:sldMk cId="2868869998" sldId="376"/>
            <ac:spMk id="6" creationId="{B1A80A19-28C0-3571-FFDB-A0AC96AB8CDE}"/>
          </ac:spMkLst>
        </pc:spChg>
        <pc:spChg chg="add mod">
          <ac:chgData name="Jha, Aryan Ritwajeet" userId="2aad577e-539b-449b-83a6-8d411f484b4d" providerId="ADAL" clId="{49408841-B2F4-4D1B-91E9-399D964EDA3B}" dt="2023-08-18T21:18:11.278" v="23504" actId="1076"/>
          <ac:spMkLst>
            <pc:docMk/>
            <pc:sldMk cId="2868869998" sldId="376"/>
            <ac:spMk id="7" creationId="{024D9615-3AB4-721C-FB83-90407BDA6EF2}"/>
          </ac:spMkLst>
        </pc:spChg>
        <pc:spChg chg="add mod">
          <ac:chgData name="Jha, Aryan Ritwajeet" userId="2aad577e-539b-449b-83a6-8d411f484b4d" providerId="ADAL" clId="{49408841-B2F4-4D1B-91E9-399D964EDA3B}" dt="2023-08-18T21:18:18.339" v="23508" actId="1076"/>
          <ac:spMkLst>
            <pc:docMk/>
            <pc:sldMk cId="2868869998" sldId="376"/>
            <ac:spMk id="8" creationId="{44E00007-CC74-B83B-03ED-F05CE095DAF6}"/>
          </ac:spMkLst>
        </pc:spChg>
        <pc:spChg chg="add mod">
          <ac:chgData name="Jha, Aryan Ritwajeet" userId="2aad577e-539b-449b-83a6-8d411f484b4d" providerId="ADAL" clId="{49408841-B2F4-4D1B-91E9-399D964EDA3B}" dt="2023-08-18T21:18:24.832" v="23512" actId="1076"/>
          <ac:spMkLst>
            <pc:docMk/>
            <pc:sldMk cId="2868869998" sldId="376"/>
            <ac:spMk id="10" creationId="{6969D8C3-51E8-0D1F-4222-6052C90A3B68}"/>
          </ac:spMkLst>
        </pc:spChg>
        <pc:spChg chg="add mod">
          <ac:chgData name="Jha, Aryan Ritwajeet" userId="2aad577e-539b-449b-83a6-8d411f484b4d" providerId="ADAL" clId="{49408841-B2F4-4D1B-91E9-399D964EDA3B}" dt="2023-08-18T21:19:12.753" v="23521" actId="1076"/>
          <ac:spMkLst>
            <pc:docMk/>
            <pc:sldMk cId="2868869998" sldId="376"/>
            <ac:spMk id="11" creationId="{A042A50B-CF3B-C6AE-C8CC-F628B66E5FED}"/>
          </ac:spMkLst>
        </pc:spChg>
        <pc:spChg chg="add mod">
          <ac:chgData name="Jha, Aryan Ritwajeet" userId="2aad577e-539b-449b-83a6-8d411f484b4d" providerId="ADAL" clId="{49408841-B2F4-4D1B-91E9-399D964EDA3B}" dt="2023-08-18T21:18:20.014" v="23509" actId="1076"/>
          <ac:spMkLst>
            <pc:docMk/>
            <pc:sldMk cId="2868869998" sldId="376"/>
            <ac:spMk id="12" creationId="{AA6346C2-406B-6D51-52FC-7AD247593824}"/>
          </ac:spMkLst>
        </pc:spChg>
        <pc:spChg chg="add mod">
          <ac:chgData name="Jha, Aryan Ritwajeet" userId="2aad577e-539b-449b-83a6-8d411f484b4d" providerId="ADAL" clId="{49408841-B2F4-4D1B-91E9-399D964EDA3B}" dt="2023-08-18T21:18:26.673" v="23513" actId="1076"/>
          <ac:spMkLst>
            <pc:docMk/>
            <pc:sldMk cId="2868869998" sldId="376"/>
            <ac:spMk id="13" creationId="{E096F338-14D4-8DF4-4409-475BDEE269E4}"/>
          </ac:spMkLst>
        </pc:spChg>
        <pc:spChg chg="add mod">
          <ac:chgData name="Jha, Aryan Ritwajeet" userId="2aad577e-539b-449b-83a6-8d411f484b4d" providerId="ADAL" clId="{49408841-B2F4-4D1B-91E9-399D964EDA3B}" dt="2023-08-18T21:18:48.738" v="23520" actId="14100"/>
          <ac:spMkLst>
            <pc:docMk/>
            <pc:sldMk cId="2868869998" sldId="376"/>
            <ac:spMk id="14" creationId="{03B46742-2F2C-D240-E43A-991188837EE6}"/>
          </ac:spMkLst>
        </pc:spChg>
        <pc:spChg chg="add mod">
          <ac:chgData name="Jha, Aryan Ritwajeet" userId="2aad577e-539b-449b-83a6-8d411f484b4d" providerId="ADAL" clId="{49408841-B2F4-4D1B-91E9-399D964EDA3B}" dt="2023-08-18T21:18:46.215" v="23519" actId="14100"/>
          <ac:spMkLst>
            <pc:docMk/>
            <pc:sldMk cId="2868869998" sldId="376"/>
            <ac:spMk id="15" creationId="{B823E420-15E3-A8B5-CF7D-86AB0982DEA8}"/>
          </ac:spMkLst>
        </pc:spChg>
        <pc:spChg chg="mod">
          <ac:chgData name="Jha, Aryan Ritwajeet" userId="2aad577e-539b-449b-83a6-8d411f484b4d" providerId="ADAL" clId="{49408841-B2F4-4D1B-91E9-399D964EDA3B}" dt="2023-08-05T14:14:26.531" v="19077" actId="20577"/>
          <ac:spMkLst>
            <pc:docMk/>
            <pc:sldMk cId="2868869998" sldId="376"/>
            <ac:spMk id="16" creationId="{B7B08128-E48D-BCDF-DA72-09B0FF2452BA}"/>
          </ac:spMkLst>
        </pc:spChg>
        <pc:spChg chg="add mod">
          <ac:chgData name="Jha, Aryan Ritwajeet" userId="2aad577e-539b-449b-83a6-8d411f484b4d" providerId="ADAL" clId="{49408841-B2F4-4D1B-91E9-399D964EDA3B}" dt="2023-08-18T21:18:15.237" v="23506" actId="1076"/>
          <ac:spMkLst>
            <pc:docMk/>
            <pc:sldMk cId="2868869998" sldId="376"/>
            <ac:spMk id="18" creationId="{B4972E0B-9096-C9F0-D418-BAD513B3CBF5}"/>
          </ac:spMkLst>
        </pc:spChg>
        <pc:spChg chg="add del mod">
          <ac:chgData name="Jha, Aryan Ritwajeet" userId="2aad577e-539b-449b-83a6-8d411f484b4d" providerId="ADAL" clId="{49408841-B2F4-4D1B-91E9-399D964EDA3B}" dt="2023-08-05T13:42:04.157" v="17854" actId="478"/>
          <ac:spMkLst>
            <pc:docMk/>
            <pc:sldMk cId="2868869998" sldId="376"/>
            <ac:spMk id="20" creationId="{40269D92-2887-16DD-B58F-0770ECC20E94}"/>
          </ac:spMkLst>
        </pc:spChg>
        <pc:spChg chg="add mod">
          <ac:chgData name="Jha, Aryan Ritwajeet" userId="2aad577e-539b-449b-83a6-8d411f484b4d" providerId="ADAL" clId="{49408841-B2F4-4D1B-91E9-399D964EDA3B}" dt="2023-08-18T21:18:12.954" v="23505" actId="1076"/>
          <ac:spMkLst>
            <pc:docMk/>
            <pc:sldMk cId="2868869998" sldId="376"/>
            <ac:spMk id="22" creationId="{F4D8BE67-4739-3350-1263-1A7E0DDFCB8C}"/>
          </ac:spMkLst>
        </pc:spChg>
        <pc:spChg chg="add del mod">
          <ac:chgData name="Jha, Aryan Ritwajeet" userId="2aad577e-539b-449b-83a6-8d411f484b4d" providerId="ADAL" clId="{49408841-B2F4-4D1B-91E9-399D964EDA3B}" dt="2023-08-05T13:49:18.164" v="18402" actId="478"/>
          <ac:spMkLst>
            <pc:docMk/>
            <pc:sldMk cId="2868869998" sldId="376"/>
            <ac:spMk id="24" creationId="{7849CFAD-41BA-7629-7B3A-611A831823DE}"/>
          </ac:spMkLst>
        </pc:spChg>
        <pc:spChg chg="add del mod">
          <ac:chgData name="Jha, Aryan Ritwajeet" userId="2aad577e-539b-449b-83a6-8d411f484b4d" providerId="ADAL" clId="{49408841-B2F4-4D1B-91E9-399D964EDA3B}" dt="2023-08-05T13:49:19.938" v="18403" actId="478"/>
          <ac:spMkLst>
            <pc:docMk/>
            <pc:sldMk cId="2868869998" sldId="376"/>
            <ac:spMk id="25" creationId="{AF9FA51C-1843-FEEC-7853-489E594C6702}"/>
          </ac:spMkLst>
        </pc:spChg>
        <pc:spChg chg="add mod">
          <ac:chgData name="Jha, Aryan Ritwajeet" userId="2aad577e-539b-449b-83a6-8d411f484b4d" providerId="ADAL" clId="{49408841-B2F4-4D1B-91E9-399D964EDA3B}" dt="2023-08-05T13:58:16.506" v="18686" actId="1076"/>
          <ac:spMkLst>
            <pc:docMk/>
            <pc:sldMk cId="2868869998" sldId="376"/>
            <ac:spMk id="26" creationId="{2C6508FA-0359-1D45-0ED1-E9F9EA28052F}"/>
          </ac:spMkLst>
        </pc:spChg>
        <pc:graphicFrameChg chg="add del mod modGraphic">
          <ac:chgData name="Jha, Aryan Ritwajeet" userId="2aad577e-539b-449b-83a6-8d411f484b4d" providerId="ADAL" clId="{49408841-B2F4-4D1B-91E9-399D964EDA3B}" dt="2023-08-05T13:49:15.922" v="18401" actId="478"/>
          <ac:graphicFrameMkLst>
            <pc:docMk/>
            <pc:sldMk cId="2868869998" sldId="376"/>
            <ac:graphicFrameMk id="23" creationId="{56CDFAA6-C5F5-F87D-08F8-D45F6AAF8194}"/>
          </ac:graphicFrameMkLst>
        </pc:graphicFrameChg>
        <pc:picChg chg="add del mod ord">
          <ac:chgData name="Jha, Aryan Ritwajeet" userId="2aad577e-539b-449b-83a6-8d411f484b4d" providerId="ADAL" clId="{49408841-B2F4-4D1B-91E9-399D964EDA3B}" dt="2023-08-18T20:54:10.030" v="23474"/>
          <ac:picMkLst>
            <pc:docMk/>
            <pc:sldMk cId="2868869998" sldId="376"/>
            <ac:picMk id="6" creationId="{C998B4A4-D288-7DDF-CF6E-E538CB34449D}"/>
          </ac:picMkLst>
        </pc:picChg>
        <pc:picChg chg="add del mod">
          <ac:chgData name="Jha, Aryan Ritwajeet" userId="2aad577e-539b-449b-83a6-8d411f484b4d" providerId="ADAL" clId="{49408841-B2F4-4D1B-91E9-399D964EDA3B}" dt="2023-08-18T21:17:48.271" v="23495" actId="478"/>
          <ac:picMkLst>
            <pc:docMk/>
            <pc:sldMk cId="2868869998" sldId="376"/>
            <ac:picMk id="9" creationId="{7219A59D-12DE-3428-97E9-A233A0AE3C21}"/>
          </ac:picMkLst>
        </pc:picChg>
        <pc:picChg chg="add del mod ord">
          <ac:chgData name="Jha, Aryan Ritwajeet" userId="2aad577e-539b-449b-83a6-8d411f484b4d" providerId="ADAL" clId="{49408841-B2F4-4D1B-91E9-399D964EDA3B}" dt="2023-08-18T20:55:04.023" v="23492" actId="478"/>
          <ac:picMkLst>
            <pc:docMk/>
            <pc:sldMk cId="2868869998" sldId="376"/>
            <ac:picMk id="20" creationId="{A12FBAA6-C920-7A44-9A03-5988C39908C6}"/>
          </ac:picMkLst>
        </pc:picChg>
        <pc:picChg chg="add mod ord">
          <ac:chgData name="Jha, Aryan Ritwajeet" userId="2aad577e-539b-449b-83a6-8d411f484b4d" providerId="ADAL" clId="{49408841-B2F4-4D1B-91E9-399D964EDA3B}" dt="2023-08-18T21:18:08.549" v="23502" actId="1076"/>
          <ac:picMkLst>
            <pc:docMk/>
            <pc:sldMk cId="2868869998" sldId="376"/>
            <ac:picMk id="23" creationId="{0690E293-71B8-D584-4DC1-CA2B8529C027}"/>
          </ac:picMkLst>
        </pc:picChg>
      </pc:sldChg>
      <pc:sldChg chg="addSp delSp modSp add mod">
        <pc:chgData name="Jha, Aryan Ritwajeet" userId="2aad577e-539b-449b-83a6-8d411f484b4d" providerId="ADAL" clId="{49408841-B2F4-4D1B-91E9-399D964EDA3B}" dt="2023-08-05T13:33:12.780" v="17647" actId="207"/>
        <pc:sldMkLst>
          <pc:docMk/>
          <pc:sldMk cId="2958141711" sldId="377"/>
        </pc:sldMkLst>
        <pc:spChg chg="mod">
          <ac:chgData name="Jha, Aryan Ritwajeet" userId="2aad577e-539b-449b-83a6-8d411f484b4d" providerId="ADAL" clId="{49408841-B2F4-4D1B-91E9-399D964EDA3B}" dt="2023-08-05T13:29:37.948" v="17494" actId="20577"/>
          <ac:spMkLst>
            <pc:docMk/>
            <pc:sldMk cId="2958141711" sldId="377"/>
            <ac:spMk id="2" creationId="{59C9094E-A462-4868-E7DB-78E440507414}"/>
          </ac:spMkLst>
        </pc:spChg>
        <pc:spChg chg="del">
          <ac:chgData name="Jha, Aryan Ritwajeet" userId="2aad577e-539b-449b-83a6-8d411f484b4d" providerId="ADAL" clId="{49408841-B2F4-4D1B-91E9-399D964EDA3B}" dt="2023-08-05T13:29:41.779" v="17495" actId="478"/>
          <ac:spMkLst>
            <pc:docMk/>
            <pc:sldMk cId="2958141711" sldId="377"/>
            <ac:spMk id="3" creationId="{2B9EFAB8-9A91-C655-9CD8-0AE3441761AC}"/>
          </ac:spMkLst>
        </pc:spChg>
        <pc:spChg chg="mod">
          <ac:chgData name="Jha, Aryan Ritwajeet" userId="2aad577e-539b-449b-83a6-8d411f484b4d" providerId="ADAL" clId="{49408841-B2F4-4D1B-91E9-399D964EDA3B}" dt="2023-08-05T13:33:12.780" v="17647" actId="207"/>
          <ac:spMkLst>
            <pc:docMk/>
            <pc:sldMk cId="2958141711" sldId="377"/>
            <ac:spMk id="5" creationId="{5B9A85B7-1BAD-6892-4273-8CEBBE81DA43}"/>
          </ac:spMkLst>
        </pc:spChg>
        <pc:spChg chg="add del mod">
          <ac:chgData name="Jha, Aryan Ritwajeet" userId="2aad577e-539b-449b-83a6-8d411f484b4d" providerId="ADAL" clId="{49408841-B2F4-4D1B-91E9-399D964EDA3B}" dt="2023-08-05T13:29:44.813" v="17496" actId="478"/>
          <ac:spMkLst>
            <pc:docMk/>
            <pc:sldMk cId="2958141711" sldId="377"/>
            <ac:spMk id="6" creationId="{D95EA0F0-7758-5A29-E971-0ECD292049E6}"/>
          </ac:spMkLst>
        </pc:spChg>
      </pc:sldChg>
      <pc:sldChg chg="modSp add mod">
        <pc:chgData name="Jha, Aryan Ritwajeet" userId="2aad577e-539b-449b-83a6-8d411f484b4d" providerId="ADAL" clId="{49408841-B2F4-4D1B-91E9-399D964EDA3B}" dt="2023-08-05T14:14:15.260" v="19058" actId="20577"/>
        <pc:sldMkLst>
          <pc:docMk/>
          <pc:sldMk cId="868231624" sldId="378"/>
        </pc:sldMkLst>
        <pc:spChg chg="mod">
          <ac:chgData name="Jha, Aryan Ritwajeet" userId="2aad577e-539b-449b-83a6-8d411f484b4d" providerId="ADAL" clId="{49408841-B2F4-4D1B-91E9-399D964EDA3B}" dt="2023-08-05T13:51:35.865" v="18428" actId="13822"/>
          <ac:spMkLst>
            <pc:docMk/>
            <pc:sldMk cId="868231624" sldId="378"/>
            <ac:spMk id="2" creationId="{59C9094E-A462-4868-E7DB-78E440507414}"/>
          </ac:spMkLst>
        </pc:spChg>
        <pc:spChg chg="mod">
          <ac:chgData name="Jha, Aryan Ritwajeet" userId="2aad577e-539b-449b-83a6-8d411f484b4d" providerId="ADAL" clId="{49408841-B2F4-4D1B-91E9-399D964EDA3B}" dt="2023-08-05T13:51:48.199" v="18430" actId="207"/>
          <ac:spMkLst>
            <pc:docMk/>
            <pc:sldMk cId="868231624" sldId="378"/>
            <ac:spMk id="5" creationId="{AFE6C517-2645-3EDC-A4C5-C467913973FB}"/>
          </ac:spMkLst>
        </pc:spChg>
        <pc:spChg chg="mod">
          <ac:chgData name="Jha, Aryan Ritwajeet" userId="2aad577e-539b-449b-83a6-8d411f484b4d" providerId="ADAL" clId="{49408841-B2F4-4D1B-91E9-399D964EDA3B}" dt="2023-08-05T14:14:15.260" v="19058" actId="20577"/>
          <ac:spMkLst>
            <pc:docMk/>
            <pc:sldMk cId="868231624" sldId="378"/>
            <ac:spMk id="16" creationId="{B7B08128-E48D-BCDF-DA72-09B0FF2452BA}"/>
          </ac:spMkLst>
        </pc:spChg>
        <pc:spChg chg="mod">
          <ac:chgData name="Jha, Aryan Ritwajeet" userId="2aad577e-539b-449b-83a6-8d411f484b4d" providerId="ADAL" clId="{49408841-B2F4-4D1B-91E9-399D964EDA3B}" dt="2023-08-05T13:54:18.097" v="18515" actId="1076"/>
          <ac:spMkLst>
            <pc:docMk/>
            <pc:sldMk cId="868231624" sldId="378"/>
            <ac:spMk id="24" creationId="{7849CFAD-41BA-7629-7B3A-611A831823DE}"/>
          </ac:spMkLst>
        </pc:spChg>
        <pc:spChg chg="mod">
          <ac:chgData name="Jha, Aryan Ritwajeet" userId="2aad577e-539b-449b-83a6-8d411f484b4d" providerId="ADAL" clId="{49408841-B2F4-4D1B-91E9-399D964EDA3B}" dt="2023-08-05T13:52:45.511" v="18446" actId="20577"/>
          <ac:spMkLst>
            <pc:docMk/>
            <pc:sldMk cId="868231624" sldId="378"/>
            <ac:spMk id="25" creationId="{AF9FA51C-1843-FEEC-7853-489E594C6702}"/>
          </ac:spMkLst>
        </pc:spChg>
        <pc:graphicFrameChg chg="mod modGraphic">
          <ac:chgData name="Jha, Aryan Ritwajeet" userId="2aad577e-539b-449b-83a6-8d411f484b4d" providerId="ADAL" clId="{49408841-B2F4-4D1B-91E9-399D964EDA3B}" dt="2023-08-05T13:52:30.321" v="18443" actId="1076"/>
          <ac:graphicFrameMkLst>
            <pc:docMk/>
            <pc:sldMk cId="868231624" sldId="378"/>
            <ac:graphicFrameMk id="23" creationId="{56CDFAA6-C5F5-F87D-08F8-D45F6AAF8194}"/>
          </ac:graphicFrameMkLst>
        </pc:graphicFrameChg>
      </pc:sldChg>
      <pc:sldChg chg="addSp delSp modSp add mod ord">
        <pc:chgData name="Jha, Aryan Ritwajeet" userId="2aad577e-539b-449b-83a6-8d411f484b4d" providerId="ADAL" clId="{49408841-B2F4-4D1B-91E9-399D964EDA3B}" dt="2023-08-18T21:20:17.291" v="23531"/>
        <pc:sldMkLst>
          <pc:docMk/>
          <pc:sldMk cId="4025812323" sldId="379"/>
        </pc:sldMkLst>
        <pc:spChg chg="mod">
          <ac:chgData name="Jha, Aryan Ritwajeet" userId="2aad577e-539b-449b-83a6-8d411f484b4d" providerId="ADAL" clId="{49408841-B2F4-4D1B-91E9-399D964EDA3B}" dt="2023-08-05T14:15:07.783" v="19118" actId="20577"/>
          <ac:spMkLst>
            <pc:docMk/>
            <pc:sldMk cId="4025812323" sldId="379"/>
            <ac:spMk id="3" creationId="{E03D991A-A120-8D96-BF6B-BD4AF2F6C417}"/>
          </ac:spMkLst>
        </pc:spChg>
        <pc:spChg chg="del">
          <ac:chgData name="Jha, Aryan Ritwajeet" userId="2aad577e-539b-449b-83a6-8d411f484b4d" providerId="ADAL" clId="{49408841-B2F4-4D1B-91E9-399D964EDA3B}" dt="2023-08-05T14:13:11.710" v="19014" actId="478"/>
          <ac:spMkLst>
            <pc:docMk/>
            <pc:sldMk cId="4025812323" sldId="379"/>
            <ac:spMk id="4" creationId="{D04340F1-1349-D459-DE04-EA5174FEEC69}"/>
          </ac:spMkLst>
        </pc:spChg>
        <pc:picChg chg="del">
          <ac:chgData name="Jha, Aryan Ritwajeet" userId="2aad577e-539b-449b-83a6-8d411f484b4d" providerId="ADAL" clId="{49408841-B2F4-4D1B-91E9-399D964EDA3B}" dt="2023-08-18T21:19:26.888" v="23522" actId="478"/>
          <ac:picMkLst>
            <pc:docMk/>
            <pc:sldMk cId="4025812323" sldId="379"/>
            <ac:picMk id="6" creationId="{6099B894-B928-C229-6372-73455AB0C7EA}"/>
          </ac:picMkLst>
        </pc:picChg>
        <pc:picChg chg="add mod">
          <ac:chgData name="Jha, Aryan Ritwajeet" userId="2aad577e-539b-449b-83a6-8d411f484b4d" providerId="ADAL" clId="{49408841-B2F4-4D1B-91E9-399D964EDA3B}" dt="2023-08-18T21:20:17.291" v="23531"/>
          <ac:picMkLst>
            <pc:docMk/>
            <pc:sldMk cId="4025812323" sldId="379"/>
            <ac:picMk id="8" creationId="{36F06640-3A71-3B9B-C989-46A4F047764A}"/>
          </ac:picMkLst>
        </pc:picChg>
      </pc:sldChg>
      <pc:sldChg chg="addSp delSp modSp add mod ord">
        <pc:chgData name="Jha, Aryan Ritwajeet" userId="2aad577e-539b-449b-83a6-8d411f484b4d" providerId="ADAL" clId="{49408841-B2F4-4D1B-91E9-399D964EDA3B}" dt="2023-08-18T21:22:47.343" v="23544" actId="1076"/>
        <pc:sldMkLst>
          <pc:docMk/>
          <pc:sldMk cId="2733074480" sldId="380"/>
        </pc:sldMkLst>
        <pc:spChg chg="mod">
          <ac:chgData name="Jha, Aryan Ritwajeet" userId="2aad577e-539b-449b-83a6-8d411f484b4d" providerId="ADAL" clId="{49408841-B2F4-4D1B-91E9-399D964EDA3B}" dt="2023-08-05T14:16:39.477" v="19169" actId="20577"/>
          <ac:spMkLst>
            <pc:docMk/>
            <pc:sldMk cId="2733074480" sldId="380"/>
            <ac:spMk id="3" creationId="{385404B8-F60E-B20B-165D-E497B38C2271}"/>
          </ac:spMkLst>
        </pc:spChg>
        <pc:spChg chg="del">
          <ac:chgData name="Jha, Aryan Ritwajeet" userId="2aad577e-539b-449b-83a6-8d411f484b4d" providerId="ADAL" clId="{49408841-B2F4-4D1B-91E9-399D964EDA3B}" dt="2023-08-05T14:16:43.600" v="19170" actId="478"/>
          <ac:spMkLst>
            <pc:docMk/>
            <pc:sldMk cId="2733074480" sldId="380"/>
            <ac:spMk id="6" creationId="{3A98446C-D434-7BCD-D076-841A75315D25}"/>
          </ac:spMkLst>
        </pc:spChg>
        <pc:spChg chg="add del mod">
          <ac:chgData name="Jha, Aryan Ritwajeet" userId="2aad577e-539b-449b-83a6-8d411f484b4d" providerId="ADAL" clId="{49408841-B2F4-4D1B-91E9-399D964EDA3B}" dt="2023-08-05T14:18:24.496" v="19175" actId="478"/>
          <ac:spMkLst>
            <pc:docMk/>
            <pc:sldMk cId="2733074480" sldId="380"/>
            <ac:spMk id="7" creationId="{4DB17057-7A73-525F-E435-D23FEEB8EBD3}"/>
          </ac:spMkLst>
        </pc:spChg>
        <pc:picChg chg="del mod">
          <ac:chgData name="Jha, Aryan Ritwajeet" userId="2aad577e-539b-449b-83a6-8d411f484b4d" providerId="ADAL" clId="{49408841-B2F4-4D1B-91E9-399D964EDA3B}" dt="2023-08-18T21:22:15.936" v="23536" actId="478"/>
          <ac:picMkLst>
            <pc:docMk/>
            <pc:sldMk cId="2733074480" sldId="380"/>
            <ac:picMk id="4" creationId="{8E8DF39C-B956-AA5F-805F-3D6EEC207E62}"/>
          </ac:picMkLst>
        </pc:picChg>
        <pc:picChg chg="add mod">
          <ac:chgData name="Jha, Aryan Ritwajeet" userId="2aad577e-539b-449b-83a6-8d411f484b4d" providerId="ADAL" clId="{49408841-B2F4-4D1B-91E9-399D964EDA3B}" dt="2023-08-18T21:22:47.343" v="23544" actId="1076"/>
          <ac:picMkLst>
            <pc:docMk/>
            <pc:sldMk cId="2733074480" sldId="380"/>
            <ac:picMk id="7" creationId="{43D75466-9C73-ACE9-F2FC-507C7611F671}"/>
          </ac:picMkLst>
        </pc:picChg>
      </pc:sldChg>
      <pc:sldChg chg="addSp delSp modSp add mod">
        <pc:chgData name="Jha, Aryan Ritwajeet" userId="2aad577e-539b-449b-83a6-8d411f484b4d" providerId="ADAL" clId="{49408841-B2F4-4D1B-91E9-399D964EDA3B}" dt="2023-08-18T21:33:58.640" v="23594"/>
        <pc:sldMkLst>
          <pc:docMk/>
          <pc:sldMk cId="2313073931" sldId="381"/>
        </pc:sldMkLst>
        <pc:spChg chg="mod">
          <ac:chgData name="Jha, Aryan Ritwajeet" userId="2aad577e-539b-449b-83a6-8d411f484b4d" providerId="ADAL" clId="{49408841-B2F4-4D1B-91E9-399D964EDA3B}" dt="2023-08-05T14:24:45.548" v="19498" actId="208"/>
          <ac:spMkLst>
            <pc:docMk/>
            <pc:sldMk cId="2313073931" sldId="381"/>
            <ac:spMk id="7" creationId="{4DB17057-7A73-525F-E435-D23FEEB8EBD3}"/>
          </ac:spMkLst>
        </pc:spChg>
        <pc:spChg chg="add mod">
          <ac:chgData name="Jha, Aryan Ritwajeet" userId="2aad577e-539b-449b-83a6-8d411f484b4d" providerId="ADAL" clId="{49408841-B2F4-4D1B-91E9-399D964EDA3B}" dt="2023-08-05T14:25:14.056" v="19512" actId="20577"/>
          <ac:spMkLst>
            <pc:docMk/>
            <pc:sldMk cId="2313073931" sldId="381"/>
            <ac:spMk id="9" creationId="{C74B951B-87FF-BA4C-BFCA-2073CBC9CF37}"/>
          </ac:spMkLst>
        </pc:spChg>
        <pc:spChg chg="add mod">
          <ac:chgData name="Jha, Aryan Ritwajeet" userId="2aad577e-539b-449b-83a6-8d411f484b4d" providerId="ADAL" clId="{49408841-B2F4-4D1B-91E9-399D964EDA3B}" dt="2023-08-05T14:24:47.283" v="19499" actId="208"/>
          <ac:spMkLst>
            <pc:docMk/>
            <pc:sldMk cId="2313073931" sldId="381"/>
            <ac:spMk id="10" creationId="{3934FA9C-20A9-4BE1-7BD1-7AB70E1BA00F}"/>
          </ac:spMkLst>
        </pc:spChg>
        <pc:spChg chg="add mod">
          <ac:chgData name="Jha, Aryan Ritwajeet" userId="2aad577e-539b-449b-83a6-8d411f484b4d" providerId="ADAL" clId="{49408841-B2F4-4D1B-91E9-399D964EDA3B}" dt="2023-08-05T15:05:05.178" v="23207" actId="20577"/>
          <ac:spMkLst>
            <pc:docMk/>
            <pc:sldMk cId="2313073931" sldId="381"/>
            <ac:spMk id="12" creationId="{38A3F245-F9B8-159D-0036-B7677842294F}"/>
          </ac:spMkLst>
        </pc:spChg>
        <pc:spChg chg="add mod">
          <ac:chgData name="Jha, Aryan Ritwajeet" userId="2aad577e-539b-449b-83a6-8d411f484b4d" providerId="ADAL" clId="{49408841-B2F4-4D1B-91E9-399D964EDA3B}" dt="2023-08-18T21:33:09.307" v="23582" actId="1076"/>
          <ac:spMkLst>
            <pc:docMk/>
            <pc:sldMk cId="2313073931" sldId="381"/>
            <ac:spMk id="17" creationId="{1CD2D3D9-BD4E-B8D6-484E-2A9970CFA8F4}"/>
          </ac:spMkLst>
        </pc:spChg>
        <pc:spChg chg="add mod">
          <ac:chgData name="Jha, Aryan Ritwajeet" userId="2aad577e-539b-449b-83a6-8d411f484b4d" providerId="ADAL" clId="{49408841-B2F4-4D1B-91E9-399D964EDA3B}" dt="2023-08-18T21:33:06.266" v="23580" actId="1076"/>
          <ac:spMkLst>
            <pc:docMk/>
            <pc:sldMk cId="2313073931" sldId="381"/>
            <ac:spMk id="18" creationId="{3EB72B32-7CF3-6B08-750F-C21B0BAEE4AA}"/>
          </ac:spMkLst>
        </pc:spChg>
        <pc:spChg chg="add mod">
          <ac:chgData name="Jha, Aryan Ritwajeet" userId="2aad577e-539b-449b-83a6-8d411f484b4d" providerId="ADAL" clId="{49408841-B2F4-4D1B-91E9-399D964EDA3B}" dt="2023-08-18T21:32:45.159" v="23570" actId="1076"/>
          <ac:spMkLst>
            <pc:docMk/>
            <pc:sldMk cId="2313073931" sldId="381"/>
            <ac:spMk id="21" creationId="{3D4502DA-0949-24D0-2E2F-F4A56B9A0B67}"/>
          </ac:spMkLst>
        </pc:spChg>
        <pc:spChg chg="add del mod">
          <ac:chgData name="Jha, Aryan Ritwajeet" userId="2aad577e-539b-449b-83a6-8d411f484b4d" providerId="ADAL" clId="{49408841-B2F4-4D1B-91E9-399D964EDA3B}" dt="2023-08-18T21:32:33.613" v="23563" actId="478"/>
          <ac:spMkLst>
            <pc:docMk/>
            <pc:sldMk cId="2313073931" sldId="381"/>
            <ac:spMk id="22" creationId="{F902B35A-C904-95A0-300A-C33C2AD64486}"/>
          </ac:spMkLst>
        </pc:spChg>
        <pc:spChg chg="add del mod">
          <ac:chgData name="Jha, Aryan Ritwajeet" userId="2aad577e-539b-449b-83a6-8d411f484b4d" providerId="ADAL" clId="{49408841-B2F4-4D1B-91E9-399D964EDA3B}" dt="2023-08-18T21:32:34.181" v="23564" actId="478"/>
          <ac:spMkLst>
            <pc:docMk/>
            <pc:sldMk cId="2313073931" sldId="381"/>
            <ac:spMk id="23" creationId="{8AE6E29C-BA03-4118-A76E-38847647CD99}"/>
          </ac:spMkLst>
        </pc:spChg>
        <pc:spChg chg="add del mod">
          <ac:chgData name="Jha, Aryan Ritwajeet" userId="2aad577e-539b-449b-83a6-8d411f484b4d" providerId="ADAL" clId="{49408841-B2F4-4D1B-91E9-399D964EDA3B}" dt="2023-08-18T21:32:35.085" v="23565" actId="478"/>
          <ac:spMkLst>
            <pc:docMk/>
            <pc:sldMk cId="2313073931" sldId="381"/>
            <ac:spMk id="26" creationId="{91130A45-47B6-3594-5F6A-C3457CD60B9D}"/>
          </ac:spMkLst>
        </pc:spChg>
        <pc:spChg chg="add del mod">
          <ac:chgData name="Jha, Aryan Ritwajeet" userId="2aad577e-539b-449b-83a6-8d411f484b4d" providerId="ADAL" clId="{49408841-B2F4-4D1B-91E9-399D964EDA3B}" dt="2023-08-05T15:08:53.313" v="23353"/>
          <ac:spMkLst>
            <pc:docMk/>
            <pc:sldMk cId="2313073931" sldId="381"/>
            <ac:spMk id="28" creationId="{820E9F79-CC36-9D0F-E34C-5EA6071C3048}"/>
          </ac:spMkLst>
        </pc:spChg>
        <pc:picChg chg="del">
          <ac:chgData name="Jha, Aryan Ritwajeet" userId="2aad577e-539b-449b-83a6-8d411f484b4d" providerId="ADAL" clId="{49408841-B2F4-4D1B-91E9-399D964EDA3B}" dt="2023-08-18T21:23:21.505" v="23545" actId="478"/>
          <ac:picMkLst>
            <pc:docMk/>
            <pc:sldMk cId="2313073931" sldId="381"/>
            <ac:picMk id="4" creationId="{8E8DF39C-B956-AA5F-805F-3D6EEC207E62}"/>
          </ac:picMkLst>
        </pc:picChg>
        <pc:picChg chg="add del mod ord">
          <ac:chgData name="Jha, Aryan Ritwajeet" userId="2aad577e-539b-449b-83a6-8d411f484b4d" providerId="ADAL" clId="{49408841-B2F4-4D1B-91E9-399D964EDA3B}" dt="2023-08-18T21:32:12.147" v="23554" actId="478"/>
          <ac:picMkLst>
            <pc:docMk/>
            <pc:sldMk cId="2313073931" sldId="381"/>
            <ac:picMk id="6" creationId="{CE6E8D6B-63EA-47E5-2159-3DD35C2FEC35}"/>
          </ac:picMkLst>
        </pc:picChg>
        <pc:picChg chg="add mod ord">
          <ac:chgData name="Jha, Aryan Ritwajeet" userId="2aad577e-539b-449b-83a6-8d411f484b4d" providerId="ADAL" clId="{49408841-B2F4-4D1B-91E9-399D964EDA3B}" dt="2023-08-18T21:33:58.640" v="23594"/>
          <ac:picMkLst>
            <pc:docMk/>
            <pc:sldMk cId="2313073931" sldId="381"/>
            <ac:picMk id="15" creationId="{491573CC-48F8-9ED4-163D-9D8486A62224}"/>
          </ac:picMkLst>
        </pc:picChg>
        <pc:cxnChg chg="add mod">
          <ac:chgData name="Jha, Aryan Ritwajeet" userId="2aad577e-539b-449b-83a6-8d411f484b4d" providerId="ADAL" clId="{49408841-B2F4-4D1B-91E9-399D964EDA3B}" dt="2023-08-05T15:04:32.204" v="23205"/>
          <ac:cxnSpMkLst>
            <pc:docMk/>
            <pc:sldMk cId="2313073931" sldId="381"/>
            <ac:cxnSpMk id="8" creationId="{F6E5B138-274E-51E4-6126-9E2109441208}"/>
          </ac:cxnSpMkLst>
        </pc:cxnChg>
        <pc:cxnChg chg="add mod">
          <ac:chgData name="Jha, Aryan Ritwajeet" userId="2aad577e-539b-449b-83a6-8d411f484b4d" providerId="ADAL" clId="{49408841-B2F4-4D1B-91E9-399D964EDA3B}" dt="2023-08-05T15:04:11.132" v="23202"/>
          <ac:cxnSpMkLst>
            <pc:docMk/>
            <pc:sldMk cId="2313073931" sldId="381"/>
            <ac:cxnSpMk id="11" creationId="{3324F3E7-444D-0387-0768-03F7006A00C7}"/>
          </ac:cxnSpMkLst>
        </pc:cxnChg>
        <pc:cxnChg chg="add mod">
          <ac:chgData name="Jha, Aryan Ritwajeet" userId="2aad577e-539b-449b-83a6-8d411f484b4d" providerId="ADAL" clId="{49408841-B2F4-4D1B-91E9-399D964EDA3B}" dt="2023-08-18T21:33:12.041" v="23583" actId="14100"/>
          <ac:cxnSpMkLst>
            <pc:docMk/>
            <pc:sldMk cId="2313073931" sldId="381"/>
            <ac:cxnSpMk id="14" creationId="{41FC999B-2C0C-2F49-8B02-76E8A6FF60C5}"/>
          </ac:cxnSpMkLst>
        </pc:cxnChg>
        <pc:cxnChg chg="add mod">
          <ac:chgData name="Jha, Aryan Ritwajeet" userId="2aad577e-539b-449b-83a6-8d411f484b4d" providerId="ADAL" clId="{49408841-B2F4-4D1B-91E9-399D964EDA3B}" dt="2023-08-18T21:33:06.266" v="23580" actId="1076"/>
          <ac:cxnSpMkLst>
            <pc:docMk/>
            <pc:sldMk cId="2313073931" sldId="381"/>
            <ac:cxnSpMk id="16" creationId="{F285F30A-5279-0ED7-96CC-59F4794A9B24}"/>
          </ac:cxnSpMkLst>
        </pc:cxnChg>
        <pc:cxnChg chg="add del mod">
          <ac:chgData name="Jha, Aryan Ritwajeet" userId="2aad577e-539b-449b-83a6-8d411f484b4d" providerId="ADAL" clId="{49408841-B2F4-4D1B-91E9-399D964EDA3B}" dt="2023-08-18T21:32:35.863" v="23566" actId="478"/>
          <ac:cxnSpMkLst>
            <pc:docMk/>
            <pc:sldMk cId="2313073931" sldId="381"/>
            <ac:cxnSpMk id="25" creationId="{EF91AF79-0766-1367-0DBE-15F0DD6C9A96}"/>
          </ac:cxnSpMkLst>
        </pc:cxnChg>
        <pc:cxnChg chg="add del mod">
          <ac:chgData name="Jha, Aryan Ritwajeet" userId="2aad577e-539b-449b-83a6-8d411f484b4d" providerId="ADAL" clId="{49408841-B2F4-4D1B-91E9-399D964EDA3B}" dt="2023-08-18T21:32:36.440" v="23567" actId="478"/>
          <ac:cxnSpMkLst>
            <pc:docMk/>
            <pc:sldMk cId="2313073931" sldId="381"/>
            <ac:cxnSpMk id="29" creationId="{25B276A3-EF7D-5BF1-4D4C-C7D705928999}"/>
          </ac:cxnSpMkLst>
        </pc:cxnChg>
      </pc:sldChg>
      <pc:sldChg chg="addSp delSp modSp add mod">
        <pc:chgData name="Jha, Aryan Ritwajeet" userId="2aad577e-539b-449b-83a6-8d411f484b4d" providerId="ADAL" clId="{49408841-B2F4-4D1B-91E9-399D964EDA3B}" dt="2023-08-05T14:54:25.540" v="22782" actId="12"/>
        <pc:sldMkLst>
          <pc:docMk/>
          <pc:sldMk cId="1919255212" sldId="382"/>
        </pc:sldMkLst>
        <pc:spChg chg="mod">
          <ac:chgData name="Jha, Aryan Ritwajeet" userId="2aad577e-539b-449b-83a6-8d411f484b4d" providerId="ADAL" clId="{49408841-B2F4-4D1B-91E9-399D964EDA3B}" dt="2023-08-05T14:25:50.098" v="19524" actId="20577"/>
          <ac:spMkLst>
            <pc:docMk/>
            <pc:sldMk cId="1919255212" sldId="382"/>
            <ac:spMk id="2" creationId="{59C9094E-A462-4868-E7DB-78E440507414}"/>
          </ac:spMkLst>
        </pc:spChg>
        <pc:spChg chg="add mod">
          <ac:chgData name="Jha, Aryan Ritwajeet" userId="2aad577e-539b-449b-83a6-8d411f484b4d" providerId="ADAL" clId="{49408841-B2F4-4D1B-91E9-399D964EDA3B}" dt="2023-08-05T14:54:25.540" v="22782" actId="12"/>
          <ac:spMkLst>
            <pc:docMk/>
            <pc:sldMk cId="1919255212" sldId="382"/>
            <ac:spMk id="4" creationId="{0E82F69F-9CE8-1B2E-8E7C-997C7681D347}"/>
          </ac:spMkLst>
        </pc:spChg>
        <pc:spChg chg="del">
          <ac:chgData name="Jha, Aryan Ritwajeet" userId="2aad577e-539b-449b-83a6-8d411f484b4d" providerId="ADAL" clId="{49408841-B2F4-4D1B-91E9-399D964EDA3B}" dt="2023-08-05T14:25:58.135" v="19526" actId="478"/>
          <ac:spMkLst>
            <pc:docMk/>
            <pc:sldMk cId="1919255212" sldId="382"/>
            <ac:spMk id="5" creationId="{AFE6C517-2645-3EDC-A4C5-C467913973FB}"/>
          </ac:spMkLst>
        </pc:spChg>
        <pc:spChg chg="add mod">
          <ac:chgData name="Jha, Aryan Ritwajeet" userId="2aad577e-539b-449b-83a6-8d411f484b4d" providerId="ADAL" clId="{49408841-B2F4-4D1B-91E9-399D964EDA3B}" dt="2023-08-05T14:30:33.428" v="20136" actId="164"/>
          <ac:spMkLst>
            <pc:docMk/>
            <pc:sldMk cId="1919255212" sldId="382"/>
            <ac:spMk id="8" creationId="{1336DE9A-A17C-0A44-9E8E-0A70E0B977A1}"/>
          </ac:spMkLst>
        </pc:spChg>
        <pc:spChg chg="add mod">
          <ac:chgData name="Jha, Aryan Ritwajeet" userId="2aad577e-539b-449b-83a6-8d411f484b4d" providerId="ADAL" clId="{49408841-B2F4-4D1B-91E9-399D964EDA3B}" dt="2023-08-05T14:30:33.428" v="20136" actId="164"/>
          <ac:spMkLst>
            <pc:docMk/>
            <pc:sldMk cId="1919255212" sldId="382"/>
            <ac:spMk id="9" creationId="{5DED7A31-70AD-C2B1-34C6-B783772F4F0B}"/>
          </ac:spMkLst>
        </pc:spChg>
        <pc:spChg chg="add mod">
          <ac:chgData name="Jha, Aryan Ritwajeet" userId="2aad577e-539b-449b-83a6-8d411f484b4d" providerId="ADAL" clId="{49408841-B2F4-4D1B-91E9-399D964EDA3B}" dt="2023-08-05T14:33:46.337" v="20385" actId="20577"/>
          <ac:spMkLst>
            <pc:docMk/>
            <pc:sldMk cId="1919255212" sldId="382"/>
            <ac:spMk id="11" creationId="{587261F6-15AD-5D26-D9AC-EB05983860B8}"/>
          </ac:spMkLst>
        </pc:spChg>
        <pc:grpChg chg="add mod">
          <ac:chgData name="Jha, Aryan Ritwajeet" userId="2aad577e-539b-449b-83a6-8d411f484b4d" providerId="ADAL" clId="{49408841-B2F4-4D1B-91E9-399D964EDA3B}" dt="2023-08-05T14:39:07.558" v="20756" actId="14100"/>
          <ac:grpSpMkLst>
            <pc:docMk/>
            <pc:sldMk cId="1919255212" sldId="382"/>
            <ac:grpSpMk id="10" creationId="{4DCD3058-AC75-7734-DA88-C10C438DFED4}"/>
          </ac:grpSpMkLst>
        </pc:grpChg>
        <pc:picChg chg="del">
          <ac:chgData name="Jha, Aryan Ritwajeet" userId="2aad577e-539b-449b-83a6-8d411f484b4d" providerId="ADAL" clId="{49408841-B2F4-4D1B-91E9-399D964EDA3B}" dt="2023-08-05T14:25:54.412" v="19525" actId="478"/>
          <ac:picMkLst>
            <pc:docMk/>
            <pc:sldMk cId="1919255212" sldId="382"/>
            <ac:picMk id="6" creationId="{35E5F3F2-3B4C-85F0-70D9-5211F5C1F90B}"/>
          </ac:picMkLst>
        </pc:picChg>
        <pc:picChg chg="add mod">
          <ac:chgData name="Jha, Aryan Ritwajeet" userId="2aad577e-539b-449b-83a6-8d411f484b4d" providerId="ADAL" clId="{49408841-B2F4-4D1B-91E9-399D964EDA3B}" dt="2023-08-05T14:30:33.428" v="20136" actId="164"/>
          <ac:picMkLst>
            <pc:docMk/>
            <pc:sldMk cId="1919255212" sldId="382"/>
            <ac:picMk id="7" creationId="{1ABE699E-63EB-DC59-3A99-048CC0BA2EA7}"/>
          </ac:picMkLst>
        </pc:picChg>
      </pc:sldChg>
      <pc:sldChg chg="modSp add mod">
        <pc:chgData name="Jha, Aryan Ritwajeet" userId="2aad577e-539b-449b-83a6-8d411f484b4d" providerId="ADAL" clId="{49408841-B2F4-4D1B-91E9-399D964EDA3B}" dt="2023-08-05T14:54:18.243" v="22780" actId="12"/>
        <pc:sldMkLst>
          <pc:docMk/>
          <pc:sldMk cId="2115703505" sldId="383"/>
        </pc:sldMkLst>
        <pc:spChg chg="mod">
          <ac:chgData name="Jha, Aryan Ritwajeet" userId="2aad577e-539b-449b-83a6-8d411f484b4d" providerId="ADAL" clId="{49408841-B2F4-4D1B-91E9-399D964EDA3B}" dt="2023-08-05T14:54:18.243" v="22780" actId="12"/>
          <ac:spMkLst>
            <pc:docMk/>
            <pc:sldMk cId="2115703505" sldId="383"/>
            <ac:spMk id="4" creationId="{0E82F69F-9CE8-1B2E-8E7C-997C7681D347}"/>
          </ac:spMkLst>
        </pc:spChg>
        <pc:grpChg chg="mod">
          <ac:chgData name="Jha, Aryan Ritwajeet" userId="2aad577e-539b-449b-83a6-8d411f484b4d" providerId="ADAL" clId="{49408841-B2F4-4D1B-91E9-399D964EDA3B}" dt="2023-08-05T14:39:44.988" v="20813" actId="1076"/>
          <ac:grpSpMkLst>
            <pc:docMk/>
            <pc:sldMk cId="2115703505" sldId="383"/>
            <ac:grpSpMk id="10" creationId="{4DCD3058-AC75-7734-DA88-C10C438DFED4}"/>
          </ac:grpSpMkLst>
        </pc:grpChg>
      </pc:sldChg>
      <pc:sldChg chg="delSp modSp add mod ord">
        <pc:chgData name="Jha, Aryan Ritwajeet" userId="2aad577e-539b-449b-83a6-8d411f484b4d" providerId="ADAL" clId="{49408841-B2F4-4D1B-91E9-399D964EDA3B}" dt="2023-08-05T14:57:58.064" v="22929" actId="20577"/>
        <pc:sldMkLst>
          <pc:docMk/>
          <pc:sldMk cId="305673049" sldId="384"/>
        </pc:sldMkLst>
        <pc:spChg chg="mod">
          <ac:chgData name="Jha, Aryan Ritwajeet" userId="2aad577e-539b-449b-83a6-8d411f484b4d" providerId="ADAL" clId="{49408841-B2F4-4D1B-91E9-399D964EDA3B}" dt="2023-08-05T14:45:15.651" v="21497" actId="20577"/>
          <ac:spMkLst>
            <pc:docMk/>
            <pc:sldMk cId="305673049" sldId="384"/>
            <ac:spMk id="2" creationId="{59C9094E-A462-4868-E7DB-78E440507414}"/>
          </ac:spMkLst>
        </pc:spChg>
        <pc:spChg chg="mod">
          <ac:chgData name="Jha, Aryan Ritwajeet" userId="2aad577e-539b-449b-83a6-8d411f484b4d" providerId="ADAL" clId="{49408841-B2F4-4D1B-91E9-399D964EDA3B}" dt="2023-08-05T14:57:58.064" v="22929" actId="20577"/>
          <ac:spMkLst>
            <pc:docMk/>
            <pc:sldMk cId="305673049" sldId="384"/>
            <ac:spMk id="4" creationId="{0E82F69F-9CE8-1B2E-8E7C-997C7681D347}"/>
          </ac:spMkLst>
        </pc:spChg>
        <pc:spChg chg="mod">
          <ac:chgData name="Jha, Aryan Ritwajeet" userId="2aad577e-539b-449b-83a6-8d411f484b4d" providerId="ADAL" clId="{49408841-B2F4-4D1B-91E9-399D964EDA3B}" dt="2023-08-05T14:45:41.821" v="21567" actId="20577"/>
          <ac:spMkLst>
            <pc:docMk/>
            <pc:sldMk cId="305673049" sldId="384"/>
            <ac:spMk id="11" creationId="{587261F6-15AD-5D26-D9AC-EB05983860B8}"/>
          </ac:spMkLst>
        </pc:spChg>
        <pc:grpChg chg="del">
          <ac:chgData name="Jha, Aryan Ritwajeet" userId="2aad577e-539b-449b-83a6-8d411f484b4d" providerId="ADAL" clId="{49408841-B2F4-4D1B-91E9-399D964EDA3B}" dt="2023-08-05T14:45:43.401" v="21568" actId="478"/>
          <ac:grpSpMkLst>
            <pc:docMk/>
            <pc:sldMk cId="305673049" sldId="384"/>
            <ac:grpSpMk id="10" creationId="{4DCD3058-AC75-7734-DA88-C10C438DFED4}"/>
          </ac:grpSpMkLst>
        </pc:grpChg>
      </pc:sldChg>
      <pc:sldChg chg="modSp add mod">
        <pc:chgData name="Jha, Aryan Ritwajeet" userId="2aad577e-539b-449b-83a6-8d411f484b4d" providerId="ADAL" clId="{49408841-B2F4-4D1B-91E9-399D964EDA3B}" dt="2023-08-18T20:49:05.913" v="23392" actId="20577"/>
        <pc:sldMkLst>
          <pc:docMk/>
          <pc:sldMk cId="1895555650" sldId="393"/>
        </pc:sldMkLst>
        <pc:spChg chg="mod">
          <ac:chgData name="Jha, Aryan Ritwajeet" userId="2aad577e-539b-449b-83a6-8d411f484b4d" providerId="ADAL" clId="{49408841-B2F4-4D1B-91E9-399D964EDA3B}" dt="2023-08-18T20:49:05.913" v="23392" actId="20577"/>
          <ac:spMkLst>
            <pc:docMk/>
            <pc:sldMk cId="1895555650" sldId="393"/>
            <ac:spMk id="2" creationId="{59C9094E-A462-4868-E7DB-78E440507414}"/>
          </ac:spMkLst>
        </pc:spChg>
      </pc:sldChg>
    </pc:docChg>
  </pc:docChgLst>
  <pc:docChgLst>
    <pc:chgData name="Jha, Aryan Ritwajeet" userId="S::aryan.jha@wsu.edu::2aad577e-539b-449b-83a6-8d411f484b4d" providerId="AD" clId="Web-{E98ACEFA-8274-4F15-8315-A257E9119D40}"/>
    <pc:docChg chg="modSld">
      <pc:chgData name="Jha, Aryan Ritwajeet" userId="S::aryan.jha@wsu.edu::2aad577e-539b-449b-83a6-8d411f484b4d" providerId="AD" clId="Web-{E98ACEFA-8274-4F15-8315-A257E9119D40}" dt="2023-08-05T15:29:28.007" v="1" actId="1076"/>
      <pc:docMkLst>
        <pc:docMk/>
      </pc:docMkLst>
      <pc:sldChg chg="modSp">
        <pc:chgData name="Jha, Aryan Ritwajeet" userId="S::aryan.jha@wsu.edu::2aad577e-539b-449b-83a6-8d411f484b4d" providerId="AD" clId="Web-{E98ACEFA-8274-4F15-8315-A257E9119D40}" dt="2023-08-05T15:29:28.007" v="1" actId="1076"/>
        <pc:sldMkLst>
          <pc:docMk/>
          <pc:sldMk cId="305673049" sldId="384"/>
        </pc:sldMkLst>
        <pc:spChg chg="mod">
          <ac:chgData name="Jha, Aryan Ritwajeet" userId="S::aryan.jha@wsu.edu::2aad577e-539b-449b-83a6-8d411f484b4d" providerId="AD" clId="Web-{E98ACEFA-8274-4F15-8315-A257E9119D40}" dt="2023-08-05T15:29:28.007" v="1" actId="1076"/>
          <ac:spMkLst>
            <pc:docMk/>
            <pc:sldMk cId="305673049" sldId="384"/>
            <ac:spMk id="4" creationId="{0E82F69F-9CE8-1B2E-8E7C-997C7681D347}"/>
          </ac:spMkLst>
        </pc:spChg>
      </pc:sldChg>
    </pc:docChg>
  </pc:docChgLst>
  <pc:docChgLst>
    <pc:chgData name="Jha, Aryan Ritwajeet" userId="2aad577e-539b-449b-83a6-8d411f484b4d" providerId="ADAL" clId="{D9BFCF19-62A5-4DD2-BE4B-C9A184BAFBC5}"/>
    <pc:docChg chg="undo custSel addSld delSld modSld modSection">
      <pc:chgData name="Jha, Aryan Ritwajeet" userId="2aad577e-539b-449b-83a6-8d411f484b4d" providerId="ADAL" clId="{D9BFCF19-62A5-4DD2-BE4B-C9A184BAFBC5}" dt="2023-08-09T05:56:16.507" v="3451" actId="113"/>
      <pc:docMkLst>
        <pc:docMk/>
      </pc:docMkLst>
      <pc:sldChg chg="addSp delSp modSp mod">
        <pc:chgData name="Jha, Aryan Ritwajeet" userId="2aad577e-539b-449b-83a6-8d411f484b4d" providerId="ADAL" clId="{D9BFCF19-62A5-4DD2-BE4B-C9A184BAFBC5}" dt="2023-07-24T06:45:21.339" v="4" actId="478"/>
        <pc:sldMkLst>
          <pc:docMk/>
          <pc:sldMk cId="4132842835" sldId="340"/>
        </pc:sldMkLst>
        <pc:picChg chg="add del mod">
          <ac:chgData name="Jha, Aryan Ritwajeet" userId="2aad577e-539b-449b-83a6-8d411f484b4d" providerId="ADAL" clId="{D9BFCF19-62A5-4DD2-BE4B-C9A184BAFBC5}" dt="2023-07-24T06:45:21.339" v="4" actId="478"/>
          <ac:picMkLst>
            <pc:docMk/>
            <pc:sldMk cId="4132842835" sldId="340"/>
            <ac:picMk id="14" creationId="{7F9A59C2-EA7F-4A15-5CA1-8290786D1811}"/>
          </ac:picMkLst>
        </pc:picChg>
      </pc:sldChg>
      <pc:sldChg chg="addSp modSp add mod">
        <pc:chgData name="Jha, Aryan Ritwajeet" userId="2aad577e-539b-449b-83a6-8d411f484b4d" providerId="ADAL" clId="{D9BFCF19-62A5-4DD2-BE4B-C9A184BAFBC5}" dt="2023-07-24T06:56:48.392" v="45" actId="1076"/>
        <pc:sldMkLst>
          <pc:docMk/>
          <pc:sldMk cId="2271536588" sldId="359"/>
        </pc:sldMkLst>
        <pc:spChg chg="add mod">
          <ac:chgData name="Jha, Aryan Ritwajeet" userId="2aad577e-539b-449b-83a6-8d411f484b4d" providerId="ADAL" clId="{D9BFCF19-62A5-4DD2-BE4B-C9A184BAFBC5}" dt="2023-07-24T06:47:46.715" v="43" actId="164"/>
          <ac:spMkLst>
            <pc:docMk/>
            <pc:sldMk cId="2271536588" sldId="359"/>
            <ac:spMk id="11" creationId="{C1696835-ADD1-4BB5-FAF6-4181AB71E7E3}"/>
          </ac:spMkLst>
        </pc:spChg>
        <pc:spChg chg="add mod">
          <ac:chgData name="Jha, Aryan Ritwajeet" userId="2aad577e-539b-449b-83a6-8d411f484b4d" providerId="ADAL" clId="{D9BFCF19-62A5-4DD2-BE4B-C9A184BAFBC5}" dt="2023-07-24T06:47:46.715" v="43" actId="164"/>
          <ac:spMkLst>
            <pc:docMk/>
            <pc:sldMk cId="2271536588" sldId="359"/>
            <ac:spMk id="16" creationId="{A05AA22C-8E14-4E6B-EBA7-2F1337D20D0D}"/>
          </ac:spMkLst>
        </pc:spChg>
        <pc:spChg chg="add mod">
          <ac:chgData name="Jha, Aryan Ritwajeet" userId="2aad577e-539b-449b-83a6-8d411f484b4d" providerId="ADAL" clId="{D9BFCF19-62A5-4DD2-BE4B-C9A184BAFBC5}" dt="2023-07-24T06:47:46.715" v="43" actId="164"/>
          <ac:spMkLst>
            <pc:docMk/>
            <pc:sldMk cId="2271536588" sldId="359"/>
            <ac:spMk id="17" creationId="{7F7C239F-CBA6-D5B0-7379-7F71BA7C0C75}"/>
          </ac:spMkLst>
        </pc:spChg>
        <pc:spChg chg="add mod">
          <ac:chgData name="Jha, Aryan Ritwajeet" userId="2aad577e-539b-449b-83a6-8d411f484b4d" providerId="ADAL" clId="{D9BFCF19-62A5-4DD2-BE4B-C9A184BAFBC5}" dt="2023-07-24T06:47:46.715" v="43" actId="164"/>
          <ac:spMkLst>
            <pc:docMk/>
            <pc:sldMk cId="2271536588" sldId="359"/>
            <ac:spMk id="18" creationId="{45E525BA-C346-BA78-C7A6-5B85CAF600C6}"/>
          </ac:spMkLst>
        </pc:spChg>
        <pc:spChg chg="add mod">
          <ac:chgData name="Jha, Aryan Ritwajeet" userId="2aad577e-539b-449b-83a6-8d411f484b4d" providerId="ADAL" clId="{D9BFCF19-62A5-4DD2-BE4B-C9A184BAFBC5}" dt="2023-07-24T06:47:46.715" v="43" actId="164"/>
          <ac:spMkLst>
            <pc:docMk/>
            <pc:sldMk cId="2271536588" sldId="359"/>
            <ac:spMk id="20" creationId="{71BB4537-7B10-CCDC-4425-30969E4E388E}"/>
          </ac:spMkLst>
        </pc:spChg>
        <pc:spChg chg="add mod">
          <ac:chgData name="Jha, Aryan Ritwajeet" userId="2aad577e-539b-449b-83a6-8d411f484b4d" providerId="ADAL" clId="{D9BFCF19-62A5-4DD2-BE4B-C9A184BAFBC5}" dt="2023-07-24T06:47:46.715" v="43" actId="164"/>
          <ac:spMkLst>
            <pc:docMk/>
            <pc:sldMk cId="2271536588" sldId="359"/>
            <ac:spMk id="21" creationId="{53393935-EF16-7CAE-5C1E-C60381CEA1C3}"/>
          </ac:spMkLst>
        </pc:spChg>
        <pc:grpChg chg="add mod">
          <ac:chgData name="Jha, Aryan Ritwajeet" userId="2aad577e-539b-449b-83a6-8d411f484b4d" providerId="ADAL" clId="{D9BFCF19-62A5-4DD2-BE4B-C9A184BAFBC5}" dt="2023-07-24T06:56:48.392" v="45" actId="1076"/>
          <ac:grpSpMkLst>
            <pc:docMk/>
            <pc:sldMk cId="2271536588" sldId="359"/>
            <ac:grpSpMk id="24" creationId="{FCB51A60-59BB-571A-29AD-723F1EB66B4F}"/>
          </ac:grpSpMkLst>
        </pc:grpChg>
        <pc:picChg chg="mod">
          <ac:chgData name="Jha, Aryan Ritwajeet" userId="2aad577e-539b-449b-83a6-8d411f484b4d" providerId="ADAL" clId="{D9BFCF19-62A5-4DD2-BE4B-C9A184BAFBC5}" dt="2023-07-24T06:47:46.715" v="43" actId="164"/>
          <ac:picMkLst>
            <pc:docMk/>
            <pc:sldMk cId="2271536588" sldId="359"/>
            <ac:picMk id="14" creationId="{7F9A59C2-EA7F-4A15-5CA1-8290786D1811}"/>
          </ac:picMkLst>
        </pc:picChg>
        <pc:picChg chg="add mod">
          <ac:chgData name="Jha, Aryan Ritwajeet" userId="2aad577e-539b-449b-83a6-8d411f484b4d" providerId="ADAL" clId="{D9BFCF19-62A5-4DD2-BE4B-C9A184BAFBC5}" dt="2023-07-24T06:47:38.998" v="42"/>
          <ac:picMkLst>
            <pc:docMk/>
            <pc:sldMk cId="2271536588" sldId="359"/>
            <ac:picMk id="22" creationId="{6F8C5672-869A-617F-D1BE-1340D006A927}"/>
          </ac:picMkLst>
        </pc:picChg>
      </pc:sldChg>
      <pc:sldChg chg="addSp delSp modSp mod">
        <pc:chgData name="Jha, Aryan Ritwajeet" userId="2aad577e-539b-449b-83a6-8d411f484b4d" providerId="ADAL" clId="{D9BFCF19-62A5-4DD2-BE4B-C9A184BAFBC5}" dt="2023-08-09T05:54:33.186" v="3443" actId="164"/>
        <pc:sldMkLst>
          <pc:docMk/>
          <pc:sldMk cId="3936922489" sldId="369"/>
        </pc:sldMkLst>
        <pc:spChg chg="add mod">
          <ac:chgData name="Jha, Aryan Ritwajeet" userId="2aad577e-539b-449b-83a6-8d411f484b4d" providerId="ADAL" clId="{D9BFCF19-62A5-4DD2-BE4B-C9A184BAFBC5}" dt="2023-08-09T05:50:44.718" v="3136" actId="20577"/>
          <ac:spMkLst>
            <pc:docMk/>
            <pc:sldMk cId="3936922489" sldId="369"/>
            <ac:spMk id="9" creationId="{68E0C94F-8674-EE6C-EDEE-49A0FAD63061}"/>
          </ac:spMkLst>
        </pc:spChg>
        <pc:spChg chg="add mod">
          <ac:chgData name="Jha, Aryan Ritwajeet" userId="2aad577e-539b-449b-83a6-8d411f484b4d" providerId="ADAL" clId="{D9BFCF19-62A5-4DD2-BE4B-C9A184BAFBC5}" dt="2023-08-09T05:54:24.635" v="3441" actId="164"/>
          <ac:spMkLst>
            <pc:docMk/>
            <pc:sldMk cId="3936922489" sldId="369"/>
            <ac:spMk id="12" creationId="{689B0CCD-7E5D-D572-0E75-912082204CB0}"/>
          </ac:spMkLst>
        </pc:spChg>
        <pc:spChg chg="add mod">
          <ac:chgData name="Jha, Aryan Ritwajeet" userId="2aad577e-539b-449b-83a6-8d411f484b4d" providerId="ADAL" clId="{D9BFCF19-62A5-4DD2-BE4B-C9A184BAFBC5}" dt="2023-08-09T05:54:29.831" v="3442" actId="164"/>
          <ac:spMkLst>
            <pc:docMk/>
            <pc:sldMk cId="3936922489" sldId="369"/>
            <ac:spMk id="15" creationId="{764B1754-92C5-5E83-D642-B2AC364EC672}"/>
          </ac:spMkLst>
        </pc:spChg>
        <pc:spChg chg="add mod">
          <ac:chgData name="Jha, Aryan Ritwajeet" userId="2aad577e-539b-449b-83a6-8d411f484b4d" providerId="ADAL" clId="{D9BFCF19-62A5-4DD2-BE4B-C9A184BAFBC5}" dt="2023-08-09T05:54:33.186" v="3443" actId="164"/>
          <ac:spMkLst>
            <pc:docMk/>
            <pc:sldMk cId="3936922489" sldId="369"/>
            <ac:spMk id="18" creationId="{3C42EB42-A63D-BF38-B480-1DE91EFFA1AF}"/>
          </ac:spMkLst>
        </pc:spChg>
        <pc:grpChg chg="add mod">
          <ac:chgData name="Jha, Aryan Ritwajeet" userId="2aad577e-539b-449b-83a6-8d411f484b4d" providerId="ADAL" clId="{D9BFCF19-62A5-4DD2-BE4B-C9A184BAFBC5}" dt="2023-08-09T05:54:24.635" v="3441" actId="164"/>
          <ac:grpSpMkLst>
            <pc:docMk/>
            <pc:sldMk cId="3936922489" sldId="369"/>
            <ac:grpSpMk id="23" creationId="{5ACCCF46-34FE-0605-41D0-15D9E19B341A}"/>
          </ac:grpSpMkLst>
        </pc:grpChg>
        <pc:grpChg chg="add mod">
          <ac:chgData name="Jha, Aryan Ritwajeet" userId="2aad577e-539b-449b-83a6-8d411f484b4d" providerId="ADAL" clId="{D9BFCF19-62A5-4DD2-BE4B-C9A184BAFBC5}" dt="2023-08-09T05:54:29.831" v="3442" actId="164"/>
          <ac:grpSpMkLst>
            <pc:docMk/>
            <pc:sldMk cId="3936922489" sldId="369"/>
            <ac:grpSpMk id="24" creationId="{E591A7E8-0B32-F999-9DF3-96036EC5DA98}"/>
          </ac:grpSpMkLst>
        </pc:grpChg>
        <pc:grpChg chg="add mod">
          <ac:chgData name="Jha, Aryan Ritwajeet" userId="2aad577e-539b-449b-83a6-8d411f484b4d" providerId="ADAL" clId="{D9BFCF19-62A5-4DD2-BE4B-C9A184BAFBC5}" dt="2023-08-09T05:54:33.186" v="3443" actId="164"/>
          <ac:grpSpMkLst>
            <pc:docMk/>
            <pc:sldMk cId="3936922489" sldId="369"/>
            <ac:grpSpMk id="25" creationId="{BDB2E438-D730-C64A-9DCD-859C53527737}"/>
          </ac:grpSpMkLst>
        </pc:grpChg>
        <pc:picChg chg="add del">
          <ac:chgData name="Jha, Aryan Ritwajeet" userId="2aad577e-539b-449b-83a6-8d411f484b4d" providerId="ADAL" clId="{D9BFCF19-62A5-4DD2-BE4B-C9A184BAFBC5}" dt="2023-08-09T05:48:25.307" v="2990" actId="478"/>
          <ac:picMkLst>
            <pc:docMk/>
            <pc:sldMk cId="3936922489" sldId="369"/>
            <ac:picMk id="4" creationId="{29901777-79D1-9D89-3E82-36B0314CA896}"/>
          </ac:picMkLst>
        </pc:picChg>
        <pc:picChg chg="del">
          <ac:chgData name="Jha, Aryan Ritwajeet" userId="2aad577e-539b-449b-83a6-8d411f484b4d" providerId="ADAL" clId="{D9BFCF19-62A5-4DD2-BE4B-C9A184BAFBC5}" dt="2023-08-09T05:48:22.382" v="2988" actId="478"/>
          <ac:picMkLst>
            <pc:docMk/>
            <pc:sldMk cId="3936922489" sldId="369"/>
            <ac:picMk id="6" creationId="{35E5F3F2-3B4C-85F0-70D9-5211F5C1F90B}"/>
          </ac:picMkLst>
        </pc:picChg>
        <pc:picChg chg="add mod">
          <ac:chgData name="Jha, Aryan Ritwajeet" userId="2aad577e-539b-449b-83a6-8d411f484b4d" providerId="ADAL" clId="{D9BFCF19-62A5-4DD2-BE4B-C9A184BAFBC5}" dt="2023-08-09T05:49:15.932" v="2998" actId="1076"/>
          <ac:picMkLst>
            <pc:docMk/>
            <pc:sldMk cId="3936922489" sldId="369"/>
            <ac:picMk id="8" creationId="{2B672A3F-FCE0-6A38-C5B6-B2EC28BC53C6}"/>
          </ac:picMkLst>
        </pc:picChg>
        <pc:cxnChg chg="add mod">
          <ac:chgData name="Jha, Aryan Ritwajeet" userId="2aad577e-539b-449b-83a6-8d411f484b4d" providerId="ADAL" clId="{D9BFCF19-62A5-4DD2-BE4B-C9A184BAFBC5}" dt="2023-08-09T05:54:24.635" v="3441" actId="164"/>
          <ac:cxnSpMkLst>
            <pc:docMk/>
            <pc:sldMk cId="3936922489" sldId="369"/>
            <ac:cxnSpMk id="11" creationId="{A0817482-EDF4-2B28-A9AB-43E2424B6856}"/>
          </ac:cxnSpMkLst>
        </pc:cxnChg>
        <pc:cxnChg chg="add mod">
          <ac:chgData name="Jha, Aryan Ritwajeet" userId="2aad577e-539b-449b-83a6-8d411f484b4d" providerId="ADAL" clId="{D9BFCF19-62A5-4DD2-BE4B-C9A184BAFBC5}" dt="2023-08-09T05:54:29.831" v="3442" actId="164"/>
          <ac:cxnSpMkLst>
            <pc:docMk/>
            <pc:sldMk cId="3936922489" sldId="369"/>
            <ac:cxnSpMk id="14" creationId="{AB574EA1-AC9E-8D94-F800-9B33DCBA703F}"/>
          </ac:cxnSpMkLst>
        </pc:cxnChg>
        <pc:cxnChg chg="add mod">
          <ac:chgData name="Jha, Aryan Ritwajeet" userId="2aad577e-539b-449b-83a6-8d411f484b4d" providerId="ADAL" clId="{D9BFCF19-62A5-4DD2-BE4B-C9A184BAFBC5}" dt="2023-08-09T05:54:33.186" v="3443" actId="164"/>
          <ac:cxnSpMkLst>
            <pc:docMk/>
            <pc:sldMk cId="3936922489" sldId="369"/>
            <ac:cxnSpMk id="17" creationId="{EE1B96DB-5CB3-BB60-38EE-DC0C7CE3091F}"/>
          </ac:cxnSpMkLst>
        </pc:cxnChg>
      </pc:sldChg>
      <pc:sldChg chg="new del">
        <pc:chgData name="Jha, Aryan Ritwajeet" userId="2aad577e-539b-449b-83a6-8d411f484b4d" providerId="ADAL" clId="{D9BFCF19-62A5-4DD2-BE4B-C9A184BAFBC5}" dt="2023-08-09T04:55:18.693" v="47" actId="47"/>
        <pc:sldMkLst>
          <pc:docMk/>
          <pc:sldMk cId="2528899542" sldId="385"/>
        </pc:sldMkLst>
      </pc:sldChg>
      <pc:sldChg chg="addSp delSp modSp add del mod">
        <pc:chgData name="Jha, Aryan Ritwajeet" userId="2aad577e-539b-449b-83a6-8d411f484b4d" providerId="ADAL" clId="{D9BFCF19-62A5-4DD2-BE4B-C9A184BAFBC5}" dt="2023-08-09T05:38:02.630" v="2695" actId="47"/>
        <pc:sldMkLst>
          <pc:docMk/>
          <pc:sldMk cId="2898554075" sldId="385"/>
        </pc:sldMkLst>
        <pc:spChg chg="mod">
          <ac:chgData name="Jha, Aryan Ritwajeet" userId="2aad577e-539b-449b-83a6-8d411f484b4d" providerId="ADAL" clId="{D9BFCF19-62A5-4DD2-BE4B-C9A184BAFBC5}" dt="2023-08-09T04:55:32.029" v="55" actId="20577"/>
          <ac:spMkLst>
            <pc:docMk/>
            <pc:sldMk cId="2898554075" sldId="385"/>
            <ac:spMk id="2" creationId="{59C9094E-A462-4868-E7DB-78E440507414}"/>
          </ac:spMkLst>
        </pc:spChg>
        <pc:spChg chg="mod">
          <ac:chgData name="Jha, Aryan Ritwajeet" userId="2aad577e-539b-449b-83a6-8d411f484b4d" providerId="ADAL" clId="{D9BFCF19-62A5-4DD2-BE4B-C9A184BAFBC5}" dt="2023-08-09T05:17:20.119" v="1158" actId="114"/>
          <ac:spMkLst>
            <pc:docMk/>
            <pc:sldMk cId="2898554075" sldId="385"/>
            <ac:spMk id="5" creationId="{AFE6C517-2645-3EDC-A4C5-C467913973FB}"/>
          </ac:spMkLst>
        </pc:spChg>
        <pc:picChg chg="add mod">
          <ac:chgData name="Jha, Aryan Ritwajeet" userId="2aad577e-539b-449b-83a6-8d411f484b4d" providerId="ADAL" clId="{D9BFCF19-62A5-4DD2-BE4B-C9A184BAFBC5}" dt="2023-08-09T05:18:09.577" v="1174" actId="1076"/>
          <ac:picMkLst>
            <pc:docMk/>
            <pc:sldMk cId="2898554075" sldId="385"/>
            <ac:picMk id="4" creationId="{7F7C50B8-E4A0-72CF-7EA9-4FDB87A20A54}"/>
          </ac:picMkLst>
        </pc:picChg>
        <pc:picChg chg="del">
          <ac:chgData name="Jha, Aryan Ritwajeet" userId="2aad577e-539b-449b-83a6-8d411f484b4d" providerId="ADAL" clId="{D9BFCF19-62A5-4DD2-BE4B-C9A184BAFBC5}" dt="2023-08-09T04:56:02.134" v="76" actId="478"/>
          <ac:picMkLst>
            <pc:docMk/>
            <pc:sldMk cId="2898554075" sldId="385"/>
            <ac:picMk id="6" creationId="{35E5F3F2-3B4C-85F0-70D9-5211F5C1F90B}"/>
          </ac:picMkLst>
        </pc:picChg>
        <pc:picChg chg="add mod">
          <ac:chgData name="Jha, Aryan Ritwajeet" userId="2aad577e-539b-449b-83a6-8d411f484b4d" providerId="ADAL" clId="{D9BFCF19-62A5-4DD2-BE4B-C9A184BAFBC5}" dt="2023-08-09T05:18:06.812" v="1173" actId="1076"/>
          <ac:picMkLst>
            <pc:docMk/>
            <pc:sldMk cId="2898554075" sldId="385"/>
            <ac:picMk id="8" creationId="{58E0669C-8EA4-8FA6-3E21-4FDDDA8169C7}"/>
          </ac:picMkLst>
        </pc:picChg>
        <pc:picChg chg="add mod">
          <ac:chgData name="Jha, Aryan Ritwajeet" userId="2aad577e-539b-449b-83a6-8d411f484b4d" providerId="ADAL" clId="{D9BFCF19-62A5-4DD2-BE4B-C9A184BAFBC5}" dt="2023-08-09T05:18:02.382" v="1172" actId="1076"/>
          <ac:picMkLst>
            <pc:docMk/>
            <pc:sldMk cId="2898554075" sldId="385"/>
            <ac:picMk id="10" creationId="{7911902D-D4A3-D374-AF2E-AAE191191B29}"/>
          </ac:picMkLst>
        </pc:picChg>
        <pc:picChg chg="add mod">
          <ac:chgData name="Jha, Aryan Ritwajeet" userId="2aad577e-539b-449b-83a6-8d411f484b4d" providerId="ADAL" clId="{D9BFCF19-62A5-4DD2-BE4B-C9A184BAFBC5}" dt="2023-08-09T05:18:00.203" v="1171" actId="1076"/>
          <ac:picMkLst>
            <pc:docMk/>
            <pc:sldMk cId="2898554075" sldId="385"/>
            <ac:picMk id="12" creationId="{98CFCF5C-A472-7325-33DD-041B9412F38A}"/>
          </ac:picMkLst>
        </pc:picChg>
        <pc:picChg chg="add mod">
          <ac:chgData name="Jha, Aryan Ritwajeet" userId="2aad577e-539b-449b-83a6-8d411f484b4d" providerId="ADAL" clId="{D9BFCF19-62A5-4DD2-BE4B-C9A184BAFBC5}" dt="2023-08-09T05:17:57.152" v="1170" actId="1076"/>
          <ac:picMkLst>
            <pc:docMk/>
            <pc:sldMk cId="2898554075" sldId="385"/>
            <ac:picMk id="14" creationId="{25C8ACE3-5A33-7348-4334-F008C349B65E}"/>
          </ac:picMkLst>
        </pc:picChg>
        <pc:picChg chg="add del mod">
          <ac:chgData name="Jha, Aryan Ritwajeet" userId="2aad577e-539b-449b-83a6-8d411f484b4d" providerId="ADAL" clId="{D9BFCF19-62A5-4DD2-BE4B-C9A184BAFBC5}" dt="2023-08-09T05:17:43.177" v="1165" actId="478"/>
          <ac:picMkLst>
            <pc:docMk/>
            <pc:sldMk cId="2898554075" sldId="385"/>
            <ac:picMk id="16" creationId="{1B1491B6-B305-75BD-F92C-419A87D0F4C9}"/>
          </ac:picMkLst>
        </pc:picChg>
        <pc:picChg chg="add mod">
          <ac:chgData name="Jha, Aryan Ritwajeet" userId="2aad577e-539b-449b-83a6-8d411f484b4d" providerId="ADAL" clId="{D9BFCF19-62A5-4DD2-BE4B-C9A184BAFBC5}" dt="2023-08-09T05:17:49.116" v="1167" actId="1076"/>
          <ac:picMkLst>
            <pc:docMk/>
            <pc:sldMk cId="2898554075" sldId="385"/>
            <ac:picMk id="18" creationId="{9F2B62A1-BA7D-3762-1306-70E2DEF26E6C}"/>
          </ac:picMkLst>
        </pc:picChg>
        <pc:picChg chg="add del mod">
          <ac:chgData name="Jha, Aryan Ritwajeet" userId="2aad577e-539b-449b-83a6-8d411f484b4d" providerId="ADAL" clId="{D9BFCF19-62A5-4DD2-BE4B-C9A184BAFBC5}" dt="2023-08-09T05:17:43.177" v="1165" actId="478"/>
          <ac:picMkLst>
            <pc:docMk/>
            <pc:sldMk cId="2898554075" sldId="385"/>
            <ac:picMk id="20" creationId="{FF6FAEB1-E3AD-CC49-8815-10C67B32A7F4}"/>
          </ac:picMkLst>
        </pc:picChg>
        <pc:picChg chg="add mod">
          <ac:chgData name="Jha, Aryan Ritwajeet" userId="2aad577e-539b-449b-83a6-8d411f484b4d" providerId="ADAL" clId="{D9BFCF19-62A5-4DD2-BE4B-C9A184BAFBC5}" dt="2023-08-09T05:17:52.715" v="1169" actId="1076"/>
          <ac:picMkLst>
            <pc:docMk/>
            <pc:sldMk cId="2898554075" sldId="385"/>
            <ac:picMk id="22" creationId="{9F536477-EBA9-9619-E18C-A781734EDD45}"/>
          </ac:picMkLst>
        </pc:picChg>
        <pc:picChg chg="add del mod">
          <ac:chgData name="Jha, Aryan Ritwajeet" userId="2aad577e-539b-449b-83a6-8d411f484b4d" providerId="ADAL" clId="{D9BFCF19-62A5-4DD2-BE4B-C9A184BAFBC5}" dt="2023-08-09T05:09:35.671" v="909" actId="21"/>
          <ac:picMkLst>
            <pc:docMk/>
            <pc:sldMk cId="2898554075" sldId="385"/>
            <ac:picMk id="24" creationId="{7204E039-0E49-24DC-0916-02F8F07522AF}"/>
          </ac:picMkLst>
        </pc:picChg>
        <pc:picChg chg="add del mod">
          <ac:chgData name="Jha, Aryan Ritwajeet" userId="2aad577e-539b-449b-83a6-8d411f484b4d" providerId="ADAL" clId="{D9BFCF19-62A5-4DD2-BE4B-C9A184BAFBC5}" dt="2023-08-09T05:09:22.331" v="903" actId="21"/>
          <ac:picMkLst>
            <pc:docMk/>
            <pc:sldMk cId="2898554075" sldId="385"/>
            <ac:picMk id="26" creationId="{B3F359DF-3EEE-08B2-FDE9-1FC80E796224}"/>
          </ac:picMkLst>
        </pc:picChg>
        <pc:picChg chg="add del mod">
          <ac:chgData name="Jha, Aryan Ritwajeet" userId="2aad577e-539b-449b-83a6-8d411f484b4d" providerId="ADAL" clId="{D9BFCF19-62A5-4DD2-BE4B-C9A184BAFBC5}" dt="2023-08-09T04:58:37.551" v="86" actId="21"/>
          <ac:picMkLst>
            <pc:docMk/>
            <pc:sldMk cId="2898554075" sldId="385"/>
            <ac:picMk id="28" creationId="{DE5FE46C-4861-43AD-324D-5F01FC77EED8}"/>
          </ac:picMkLst>
        </pc:picChg>
      </pc:sldChg>
      <pc:sldChg chg="addSp delSp modSp add mod addAnim delAnim">
        <pc:chgData name="Jha, Aryan Ritwajeet" userId="2aad577e-539b-449b-83a6-8d411f484b4d" providerId="ADAL" clId="{D9BFCF19-62A5-4DD2-BE4B-C9A184BAFBC5}" dt="2023-08-09T05:56:16.507" v="3451" actId="113"/>
        <pc:sldMkLst>
          <pc:docMk/>
          <pc:sldMk cId="3531980221" sldId="386"/>
        </pc:sldMkLst>
        <pc:spChg chg="mod">
          <ac:chgData name="Jha, Aryan Ritwajeet" userId="2aad577e-539b-449b-83a6-8d411f484b4d" providerId="ADAL" clId="{D9BFCF19-62A5-4DD2-BE4B-C9A184BAFBC5}" dt="2023-08-09T05:15:03.607" v="1098" actId="20577"/>
          <ac:spMkLst>
            <pc:docMk/>
            <pc:sldMk cId="3531980221" sldId="386"/>
            <ac:spMk id="2" creationId="{59C9094E-A462-4868-E7DB-78E440507414}"/>
          </ac:spMkLst>
        </pc:spChg>
        <pc:spChg chg="mod">
          <ac:chgData name="Jha, Aryan Ritwajeet" userId="2aad577e-539b-449b-83a6-8d411f484b4d" providerId="ADAL" clId="{D9BFCF19-62A5-4DD2-BE4B-C9A184BAFBC5}" dt="2023-08-09T05:14:51.596" v="1077" actId="20577"/>
          <ac:spMkLst>
            <pc:docMk/>
            <pc:sldMk cId="3531980221" sldId="386"/>
            <ac:spMk id="5" creationId="{AFE6C517-2645-3EDC-A4C5-C467913973FB}"/>
          </ac:spMkLst>
        </pc:spChg>
        <pc:spChg chg="add mod">
          <ac:chgData name="Jha, Aryan Ritwajeet" userId="2aad577e-539b-449b-83a6-8d411f484b4d" providerId="ADAL" clId="{D9BFCF19-62A5-4DD2-BE4B-C9A184BAFBC5}" dt="2023-08-09T05:16:14.821" v="1133"/>
          <ac:spMkLst>
            <pc:docMk/>
            <pc:sldMk cId="3531980221" sldId="386"/>
            <ac:spMk id="7" creationId="{1B640B69-17D9-46DD-30C0-9D034371F278}"/>
          </ac:spMkLst>
        </pc:spChg>
        <pc:spChg chg="add mod">
          <ac:chgData name="Jha, Aryan Ritwajeet" userId="2aad577e-539b-449b-83a6-8d411f484b4d" providerId="ADAL" clId="{D9BFCF19-62A5-4DD2-BE4B-C9A184BAFBC5}" dt="2023-08-09T05:56:16.507" v="3451" actId="113"/>
          <ac:spMkLst>
            <pc:docMk/>
            <pc:sldMk cId="3531980221" sldId="386"/>
            <ac:spMk id="19" creationId="{CE0E180A-6909-4E23-5745-9AAD6DF335C9}"/>
          </ac:spMkLst>
        </pc:spChg>
        <pc:spChg chg="add del">
          <ac:chgData name="Jha, Aryan Ritwajeet" userId="2aad577e-539b-449b-83a6-8d411f484b4d" providerId="ADAL" clId="{D9BFCF19-62A5-4DD2-BE4B-C9A184BAFBC5}" dt="2023-08-09T05:00:37.608" v="143" actId="26606"/>
          <ac:spMkLst>
            <pc:docMk/>
            <pc:sldMk cId="3531980221" sldId="386"/>
            <ac:spMk id="88" creationId="{C1A1C5D3-C053-4EE9-BE1A-419B6E27CCAE}"/>
          </ac:spMkLst>
        </pc:spChg>
        <pc:spChg chg="add del">
          <ac:chgData name="Jha, Aryan Ritwajeet" userId="2aad577e-539b-449b-83a6-8d411f484b4d" providerId="ADAL" clId="{D9BFCF19-62A5-4DD2-BE4B-C9A184BAFBC5}" dt="2023-08-09T05:00:37.608" v="143" actId="26606"/>
          <ac:spMkLst>
            <pc:docMk/>
            <pc:sldMk cId="3531980221" sldId="386"/>
            <ac:spMk id="90" creationId="{A3473CF9-37EB-43E7-89EF-D2D1C53D1DAC}"/>
          </ac:spMkLst>
        </pc:spChg>
        <pc:spChg chg="add del">
          <ac:chgData name="Jha, Aryan Ritwajeet" userId="2aad577e-539b-449b-83a6-8d411f484b4d" providerId="ADAL" clId="{D9BFCF19-62A5-4DD2-BE4B-C9A184BAFBC5}" dt="2023-08-09T05:00:37.608" v="143" actId="26606"/>
          <ac:spMkLst>
            <pc:docMk/>
            <pc:sldMk cId="3531980221" sldId="386"/>
            <ac:spMk id="92" creationId="{586B4EF9-43BA-4655-A6FF-1D8E21574C95}"/>
          </ac:spMkLst>
        </pc:spChg>
        <pc:spChg chg="add del">
          <ac:chgData name="Jha, Aryan Ritwajeet" userId="2aad577e-539b-449b-83a6-8d411f484b4d" providerId="ADAL" clId="{D9BFCF19-62A5-4DD2-BE4B-C9A184BAFBC5}" dt="2023-08-09T04:59:56.908" v="107" actId="26606"/>
          <ac:spMkLst>
            <pc:docMk/>
            <pc:sldMk cId="3531980221" sldId="386"/>
            <ac:spMk id="97" creationId="{47942995-B07F-4636-9A06-C6A104B260A8}"/>
          </ac:spMkLst>
        </pc:spChg>
        <pc:spChg chg="add del">
          <ac:chgData name="Jha, Aryan Ritwajeet" userId="2aad577e-539b-449b-83a6-8d411f484b4d" providerId="ADAL" clId="{D9BFCF19-62A5-4DD2-BE4B-C9A184BAFBC5}" dt="2023-08-09T05:00:05.649" v="111" actId="26606"/>
          <ac:spMkLst>
            <pc:docMk/>
            <pc:sldMk cId="3531980221" sldId="386"/>
            <ac:spMk id="101" creationId="{84D4DDB8-B68F-45B0-9F62-C4279996F672}"/>
          </ac:spMkLst>
        </pc:spChg>
        <pc:spChg chg="add del">
          <ac:chgData name="Jha, Aryan Ritwajeet" userId="2aad577e-539b-449b-83a6-8d411f484b4d" providerId="ADAL" clId="{D9BFCF19-62A5-4DD2-BE4B-C9A184BAFBC5}" dt="2023-08-09T04:59:58.510" v="109" actId="26606"/>
          <ac:spMkLst>
            <pc:docMk/>
            <pc:sldMk cId="3531980221" sldId="386"/>
            <ac:spMk id="103" creationId="{85149191-5F60-4A28-AAFF-039F96B0F3EC}"/>
          </ac:spMkLst>
        </pc:spChg>
        <pc:spChg chg="add del">
          <ac:chgData name="Jha, Aryan Ritwajeet" userId="2aad577e-539b-449b-83a6-8d411f484b4d" providerId="ADAL" clId="{D9BFCF19-62A5-4DD2-BE4B-C9A184BAFBC5}" dt="2023-08-09T04:59:56.908" v="107" actId="26606"/>
          <ac:spMkLst>
            <pc:docMk/>
            <pc:sldMk cId="3531980221" sldId="386"/>
            <ac:spMk id="104" creationId="{B81933D1-5615-42C7-9C0B-4EB7105CCE2D}"/>
          </ac:spMkLst>
        </pc:spChg>
        <pc:spChg chg="add del">
          <ac:chgData name="Jha, Aryan Ritwajeet" userId="2aad577e-539b-449b-83a6-8d411f484b4d" providerId="ADAL" clId="{D9BFCF19-62A5-4DD2-BE4B-C9A184BAFBC5}" dt="2023-08-09T04:59:58.510" v="109" actId="26606"/>
          <ac:spMkLst>
            <pc:docMk/>
            <pc:sldMk cId="3531980221" sldId="386"/>
            <ac:spMk id="105" creationId="{F8260ED5-17F7-4158-B241-D51DD4CF1B7E}"/>
          </ac:spMkLst>
        </pc:spChg>
        <pc:spChg chg="add del">
          <ac:chgData name="Jha, Aryan Ritwajeet" userId="2aad577e-539b-449b-83a6-8d411f484b4d" providerId="ADAL" clId="{D9BFCF19-62A5-4DD2-BE4B-C9A184BAFBC5}" dt="2023-08-09T04:59:56.908" v="107" actId="26606"/>
          <ac:spMkLst>
            <pc:docMk/>
            <pc:sldMk cId="3531980221" sldId="386"/>
            <ac:spMk id="106" creationId="{19C9EAEA-39D0-4B0E-A0EB-51E7B26740B1}"/>
          </ac:spMkLst>
        </pc:spChg>
        <pc:spChg chg="add del">
          <ac:chgData name="Jha, Aryan Ritwajeet" userId="2aad577e-539b-449b-83a6-8d411f484b4d" providerId="ADAL" clId="{D9BFCF19-62A5-4DD2-BE4B-C9A184BAFBC5}" dt="2023-08-09T05:00:23.024" v="136" actId="26606"/>
          <ac:spMkLst>
            <pc:docMk/>
            <pc:sldMk cId="3531980221" sldId="386"/>
            <ac:spMk id="107" creationId="{0D040B79-3E73-4A31-840D-D6B9C9FDFC46}"/>
          </ac:spMkLst>
        </pc:spChg>
        <pc:spChg chg="add del">
          <ac:chgData name="Jha, Aryan Ritwajeet" userId="2aad577e-539b-449b-83a6-8d411f484b4d" providerId="ADAL" clId="{D9BFCF19-62A5-4DD2-BE4B-C9A184BAFBC5}" dt="2023-08-09T04:59:58.510" v="109" actId="26606"/>
          <ac:spMkLst>
            <pc:docMk/>
            <pc:sldMk cId="3531980221" sldId="386"/>
            <ac:spMk id="108" creationId="{A8384FB5-9ADC-4DDC-881B-597D56F5B15D}"/>
          </ac:spMkLst>
        </pc:spChg>
        <pc:spChg chg="add del">
          <ac:chgData name="Jha, Aryan Ritwajeet" userId="2aad577e-539b-449b-83a6-8d411f484b4d" providerId="ADAL" clId="{D9BFCF19-62A5-4DD2-BE4B-C9A184BAFBC5}" dt="2023-08-09T04:59:58.510" v="109" actId="26606"/>
          <ac:spMkLst>
            <pc:docMk/>
            <pc:sldMk cId="3531980221" sldId="386"/>
            <ac:spMk id="109" creationId="{91E5A9A7-95C6-4F4F-B00E-C82E07FE62EF}"/>
          </ac:spMkLst>
        </pc:spChg>
        <pc:spChg chg="add del">
          <ac:chgData name="Jha, Aryan Ritwajeet" userId="2aad577e-539b-449b-83a6-8d411f484b4d" providerId="ADAL" clId="{D9BFCF19-62A5-4DD2-BE4B-C9A184BAFBC5}" dt="2023-08-09T04:59:58.510" v="109" actId="26606"/>
          <ac:spMkLst>
            <pc:docMk/>
            <pc:sldMk cId="3531980221" sldId="386"/>
            <ac:spMk id="110" creationId="{D07DD2DE-F619-49DD-B5E7-03A290FF4ED1}"/>
          </ac:spMkLst>
        </pc:spChg>
        <pc:spChg chg="add del">
          <ac:chgData name="Jha, Aryan Ritwajeet" userId="2aad577e-539b-449b-83a6-8d411f484b4d" providerId="ADAL" clId="{D9BFCF19-62A5-4DD2-BE4B-C9A184BAFBC5}" dt="2023-08-09T05:00:05.649" v="111" actId="26606"/>
          <ac:spMkLst>
            <pc:docMk/>
            <pc:sldMk cId="3531980221" sldId="386"/>
            <ac:spMk id="112" creationId="{5DCB5928-DC7D-4612-9922-441966E15627}"/>
          </ac:spMkLst>
        </pc:spChg>
        <pc:spChg chg="add del">
          <ac:chgData name="Jha, Aryan Ritwajeet" userId="2aad577e-539b-449b-83a6-8d411f484b4d" providerId="ADAL" clId="{D9BFCF19-62A5-4DD2-BE4B-C9A184BAFBC5}" dt="2023-08-09T05:00:05.649" v="111" actId="26606"/>
          <ac:spMkLst>
            <pc:docMk/>
            <pc:sldMk cId="3531980221" sldId="386"/>
            <ac:spMk id="113" creationId="{682C1161-1736-45EC-99B7-33F3CAE9D517}"/>
          </ac:spMkLst>
        </pc:spChg>
        <pc:spChg chg="add del">
          <ac:chgData name="Jha, Aryan Ritwajeet" userId="2aad577e-539b-449b-83a6-8d411f484b4d" providerId="ADAL" clId="{D9BFCF19-62A5-4DD2-BE4B-C9A184BAFBC5}" dt="2023-08-09T05:00:05.649" v="111" actId="26606"/>
          <ac:spMkLst>
            <pc:docMk/>
            <pc:sldMk cId="3531980221" sldId="386"/>
            <ac:spMk id="114" creationId="{AF2F604E-43BE-4DC3-B983-E071523364F8}"/>
          </ac:spMkLst>
        </pc:spChg>
        <pc:spChg chg="add del">
          <ac:chgData name="Jha, Aryan Ritwajeet" userId="2aad577e-539b-449b-83a6-8d411f484b4d" providerId="ADAL" clId="{D9BFCF19-62A5-4DD2-BE4B-C9A184BAFBC5}" dt="2023-08-09T05:00:05.649" v="111" actId="26606"/>
          <ac:spMkLst>
            <pc:docMk/>
            <pc:sldMk cId="3531980221" sldId="386"/>
            <ac:spMk id="115" creationId="{08C9B587-E65E-4B52-B37C-ABEBB6E87928}"/>
          </ac:spMkLst>
        </pc:spChg>
        <pc:spChg chg="add del">
          <ac:chgData name="Jha, Aryan Ritwajeet" userId="2aad577e-539b-449b-83a6-8d411f484b4d" providerId="ADAL" clId="{D9BFCF19-62A5-4DD2-BE4B-C9A184BAFBC5}" dt="2023-08-09T05:00:06.273" v="113" actId="26606"/>
          <ac:spMkLst>
            <pc:docMk/>
            <pc:sldMk cId="3531980221" sldId="386"/>
            <ac:spMk id="117" creationId="{A8384FB5-9ADC-4DDC-881B-597D56F5B15D}"/>
          </ac:spMkLst>
        </pc:spChg>
        <pc:spChg chg="add del">
          <ac:chgData name="Jha, Aryan Ritwajeet" userId="2aad577e-539b-449b-83a6-8d411f484b4d" providerId="ADAL" clId="{D9BFCF19-62A5-4DD2-BE4B-C9A184BAFBC5}" dt="2023-08-09T05:00:06.273" v="113" actId="26606"/>
          <ac:spMkLst>
            <pc:docMk/>
            <pc:sldMk cId="3531980221" sldId="386"/>
            <ac:spMk id="118" creationId="{91E5A9A7-95C6-4F4F-B00E-C82E07FE62EF}"/>
          </ac:spMkLst>
        </pc:spChg>
        <pc:spChg chg="add del">
          <ac:chgData name="Jha, Aryan Ritwajeet" userId="2aad577e-539b-449b-83a6-8d411f484b4d" providerId="ADAL" clId="{D9BFCF19-62A5-4DD2-BE4B-C9A184BAFBC5}" dt="2023-08-09T05:00:06.273" v="113" actId="26606"/>
          <ac:spMkLst>
            <pc:docMk/>
            <pc:sldMk cId="3531980221" sldId="386"/>
            <ac:spMk id="119" creationId="{D07DD2DE-F619-49DD-B5E7-03A290FF4ED1}"/>
          </ac:spMkLst>
        </pc:spChg>
        <pc:spChg chg="add del">
          <ac:chgData name="Jha, Aryan Ritwajeet" userId="2aad577e-539b-449b-83a6-8d411f484b4d" providerId="ADAL" clId="{D9BFCF19-62A5-4DD2-BE4B-C9A184BAFBC5}" dt="2023-08-09T05:00:06.273" v="113" actId="26606"/>
          <ac:spMkLst>
            <pc:docMk/>
            <pc:sldMk cId="3531980221" sldId="386"/>
            <ac:spMk id="120" creationId="{85149191-5F60-4A28-AAFF-039F96B0F3EC}"/>
          </ac:spMkLst>
        </pc:spChg>
        <pc:spChg chg="add del">
          <ac:chgData name="Jha, Aryan Ritwajeet" userId="2aad577e-539b-449b-83a6-8d411f484b4d" providerId="ADAL" clId="{D9BFCF19-62A5-4DD2-BE4B-C9A184BAFBC5}" dt="2023-08-09T05:00:06.273" v="113" actId="26606"/>
          <ac:spMkLst>
            <pc:docMk/>
            <pc:sldMk cId="3531980221" sldId="386"/>
            <ac:spMk id="121" creationId="{F8260ED5-17F7-4158-B241-D51DD4CF1B7E}"/>
          </ac:spMkLst>
        </pc:spChg>
        <pc:spChg chg="add del">
          <ac:chgData name="Jha, Aryan Ritwajeet" userId="2aad577e-539b-449b-83a6-8d411f484b4d" providerId="ADAL" clId="{D9BFCF19-62A5-4DD2-BE4B-C9A184BAFBC5}" dt="2023-08-09T05:00:07.520" v="115" actId="26606"/>
          <ac:spMkLst>
            <pc:docMk/>
            <pc:sldMk cId="3531980221" sldId="386"/>
            <ac:spMk id="123" creationId="{47942995-B07F-4636-9A06-C6A104B260A8}"/>
          </ac:spMkLst>
        </pc:spChg>
        <pc:spChg chg="add del">
          <ac:chgData name="Jha, Aryan Ritwajeet" userId="2aad577e-539b-449b-83a6-8d411f484b4d" providerId="ADAL" clId="{D9BFCF19-62A5-4DD2-BE4B-C9A184BAFBC5}" dt="2023-08-09T05:00:07.520" v="115" actId="26606"/>
          <ac:spMkLst>
            <pc:docMk/>
            <pc:sldMk cId="3531980221" sldId="386"/>
            <ac:spMk id="126" creationId="{B81933D1-5615-42C7-9C0B-4EB7105CCE2D}"/>
          </ac:spMkLst>
        </pc:spChg>
        <pc:spChg chg="add del">
          <ac:chgData name="Jha, Aryan Ritwajeet" userId="2aad577e-539b-449b-83a6-8d411f484b4d" providerId="ADAL" clId="{D9BFCF19-62A5-4DD2-BE4B-C9A184BAFBC5}" dt="2023-08-09T05:00:07.520" v="115" actId="26606"/>
          <ac:spMkLst>
            <pc:docMk/>
            <pc:sldMk cId="3531980221" sldId="386"/>
            <ac:spMk id="127" creationId="{19C9EAEA-39D0-4B0E-A0EB-51E7B26740B1}"/>
          </ac:spMkLst>
        </pc:spChg>
        <pc:spChg chg="add del">
          <ac:chgData name="Jha, Aryan Ritwajeet" userId="2aad577e-539b-449b-83a6-8d411f484b4d" providerId="ADAL" clId="{D9BFCF19-62A5-4DD2-BE4B-C9A184BAFBC5}" dt="2023-08-09T05:00:08.228" v="117" actId="26606"/>
          <ac:spMkLst>
            <pc:docMk/>
            <pc:sldMk cId="3531980221" sldId="386"/>
            <ac:spMk id="129" creationId="{665DBBEF-238B-476B-96AB-8AAC3224ECEA}"/>
          </ac:spMkLst>
        </pc:spChg>
        <pc:spChg chg="add del">
          <ac:chgData name="Jha, Aryan Ritwajeet" userId="2aad577e-539b-449b-83a6-8d411f484b4d" providerId="ADAL" clId="{D9BFCF19-62A5-4DD2-BE4B-C9A184BAFBC5}" dt="2023-08-09T05:00:08.228" v="117" actId="26606"/>
          <ac:spMkLst>
            <pc:docMk/>
            <pc:sldMk cId="3531980221" sldId="386"/>
            <ac:spMk id="130" creationId="{3FCFB1DE-0B7E-48CC-BA90-B2AB0889F9D6}"/>
          </ac:spMkLst>
        </pc:spChg>
        <pc:spChg chg="add del">
          <ac:chgData name="Jha, Aryan Ritwajeet" userId="2aad577e-539b-449b-83a6-8d411f484b4d" providerId="ADAL" clId="{D9BFCF19-62A5-4DD2-BE4B-C9A184BAFBC5}" dt="2023-08-09T05:00:09.768" v="119" actId="26606"/>
          <ac:spMkLst>
            <pc:docMk/>
            <pc:sldMk cId="3531980221" sldId="386"/>
            <ac:spMk id="132" creationId="{BA79A7CF-01AF-4178-9369-94E0C90EB046}"/>
          </ac:spMkLst>
        </pc:spChg>
        <pc:spChg chg="add del">
          <ac:chgData name="Jha, Aryan Ritwajeet" userId="2aad577e-539b-449b-83a6-8d411f484b4d" providerId="ADAL" clId="{D9BFCF19-62A5-4DD2-BE4B-C9A184BAFBC5}" dt="2023-08-09T05:00:09.768" v="119" actId="26606"/>
          <ac:spMkLst>
            <pc:docMk/>
            <pc:sldMk cId="3531980221" sldId="386"/>
            <ac:spMk id="133" creationId="{99413ED5-9ED4-4772-BCE4-2BCAE6B12E35}"/>
          </ac:spMkLst>
        </pc:spChg>
        <pc:spChg chg="add del">
          <ac:chgData name="Jha, Aryan Ritwajeet" userId="2aad577e-539b-449b-83a6-8d411f484b4d" providerId="ADAL" clId="{D9BFCF19-62A5-4DD2-BE4B-C9A184BAFBC5}" dt="2023-08-09T05:00:09.768" v="119" actId="26606"/>
          <ac:spMkLst>
            <pc:docMk/>
            <pc:sldMk cId="3531980221" sldId="386"/>
            <ac:spMk id="134" creationId="{04357C93-F0CB-4A1C-8F77-4E9063789819}"/>
          </ac:spMkLst>
        </pc:spChg>
        <pc:spChg chg="add del">
          <ac:chgData name="Jha, Aryan Ritwajeet" userId="2aad577e-539b-449b-83a6-8d411f484b4d" providerId="ADAL" clId="{D9BFCF19-62A5-4DD2-BE4B-C9A184BAFBC5}" dt="2023-08-09T05:00:09.768" v="119" actId="26606"/>
          <ac:spMkLst>
            <pc:docMk/>
            <pc:sldMk cId="3531980221" sldId="386"/>
            <ac:spMk id="135" creationId="{90F533E9-6690-41A8-A372-4C6C622D028D}"/>
          </ac:spMkLst>
        </pc:spChg>
        <pc:spChg chg="add del">
          <ac:chgData name="Jha, Aryan Ritwajeet" userId="2aad577e-539b-449b-83a6-8d411f484b4d" providerId="ADAL" clId="{D9BFCF19-62A5-4DD2-BE4B-C9A184BAFBC5}" dt="2023-08-09T05:00:10.999" v="121" actId="26606"/>
          <ac:spMkLst>
            <pc:docMk/>
            <pc:sldMk cId="3531980221" sldId="386"/>
            <ac:spMk id="137" creationId="{3C54F4CE-85F0-46ED-80DA-9518C9251AD1}"/>
          </ac:spMkLst>
        </pc:spChg>
        <pc:spChg chg="add del">
          <ac:chgData name="Jha, Aryan Ritwajeet" userId="2aad577e-539b-449b-83a6-8d411f484b4d" providerId="ADAL" clId="{D9BFCF19-62A5-4DD2-BE4B-C9A184BAFBC5}" dt="2023-08-09T05:00:10.999" v="121" actId="26606"/>
          <ac:spMkLst>
            <pc:docMk/>
            <pc:sldMk cId="3531980221" sldId="386"/>
            <ac:spMk id="138" creationId="{DADD1FCA-8ACB-4958-81DD-4CDD6D3E1921}"/>
          </ac:spMkLst>
        </pc:spChg>
        <pc:spChg chg="add del">
          <ac:chgData name="Jha, Aryan Ritwajeet" userId="2aad577e-539b-449b-83a6-8d411f484b4d" providerId="ADAL" clId="{D9BFCF19-62A5-4DD2-BE4B-C9A184BAFBC5}" dt="2023-08-09T05:00:11.977" v="123" actId="26606"/>
          <ac:spMkLst>
            <pc:docMk/>
            <pc:sldMk cId="3531980221" sldId="386"/>
            <ac:spMk id="140" creationId="{3C54F4CE-85F0-46ED-80DA-9518C9251AD1}"/>
          </ac:spMkLst>
        </pc:spChg>
        <pc:spChg chg="add del">
          <ac:chgData name="Jha, Aryan Ritwajeet" userId="2aad577e-539b-449b-83a6-8d411f484b4d" providerId="ADAL" clId="{D9BFCF19-62A5-4DD2-BE4B-C9A184BAFBC5}" dt="2023-08-09T05:00:11.977" v="123" actId="26606"/>
          <ac:spMkLst>
            <pc:docMk/>
            <pc:sldMk cId="3531980221" sldId="386"/>
            <ac:spMk id="141" creationId="{669216FA-293F-4DFA-AF49-122081674F6E}"/>
          </ac:spMkLst>
        </pc:spChg>
        <pc:spChg chg="add del">
          <ac:chgData name="Jha, Aryan Ritwajeet" userId="2aad577e-539b-449b-83a6-8d411f484b4d" providerId="ADAL" clId="{D9BFCF19-62A5-4DD2-BE4B-C9A184BAFBC5}" dt="2023-08-09T05:00:11.977" v="123" actId="26606"/>
          <ac:spMkLst>
            <pc:docMk/>
            <pc:sldMk cId="3531980221" sldId="386"/>
            <ac:spMk id="142" creationId="{885504CF-B07B-45CD-B2B9-77F91DFDF71B}"/>
          </ac:spMkLst>
        </pc:spChg>
        <pc:spChg chg="add del">
          <ac:chgData name="Jha, Aryan Ritwajeet" userId="2aad577e-539b-449b-83a6-8d411f484b4d" providerId="ADAL" clId="{D9BFCF19-62A5-4DD2-BE4B-C9A184BAFBC5}" dt="2023-08-09T05:00:11.977" v="123" actId="26606"/>
          <ac:spMkLst>
            <pc:docMk/>
            <pc:sldMk cId="3531980221" sldId="386"/>
            <ac:spMk id="143" creationId="{C6F0F1BD-D7E0-40DE-8DBF-8152D3191EDE}"/>
          </ac:spMkLst>
        </pc:spChg>
        <pc:spChg chg="add del">
          <ac:chgData name="Jha, Aryan Ritwajeet" userId="2aad577e-539b-449b-83a6-8d411f484b4d" providerId="ADAL" clId="{D9BFCF19-62A5-4DD2-BE4B-C9A184BAFBC5}" dt="2023-08-09T05:00:12.761" v="125" actId="26606"/>
          <ac:spMkLst>
            <pc:docMk/>
            <pc:sldMk cId="3531980221" sldId="386"/>
            <ac:spMk id="145" creationId="{3C54F4CE-85F0-46ED-80DA-9518C9251AD1}"/>
          </ac:spMkLst>
        </pc:spChg>
        <pc:spChg chg="add del">
          <ac:chgData name="Jha, Aryan Ritwajeet" userId="2aad577e-539b-449b-83a6-8d411f484b4d" providerId="ADAL" clId="{D9BFCF19-62A5-4DD2-BE4B-C9A184BAFBC5}" dt="2023-08-09T05:00:12.761" v="125" actId="26606"/>
          <ac:spMkLst>
            <pc:docMk/>
            <pc:sldMk cId="3531980221" sldId="386"/>
            <ac:spMk id="146" creationId="{DADD1FCA-8ACB-4958-81DD-4CDD6D3E1921}"/>
          </ac:spMkLst>
        </pc:spChg>
        <pc:spChg chg="add del">
          <ac:chgData name="Jha, Aryan Ritwajeet" userId="2aad577e-539b-449b-83a6-8d411f484b4d" providerId="ADAL" clId="{D9BFCF19-62A5-4DD2-BE4B-C9A184BAFBC5}" dt="2023-08-09T05:00:16.217" v="127" actId="26606"/>
          <ac:spMkLst>
            <pc:docMk/>
            <pc:sldMk cId="3531980221" sldId="386"/>
            <ac:spMk id="148" creationId="{3C54F4CE-85F0-46ED-80DA-9518C9251AD1}"/>
          </ac:spMkLst>
        </pc:spChg>
        <pc:spChg chg="add del">
          <ac:chgData name="Jha, Aryan Ritwajeet" userId="2aad577e-539b-449b-83a6-8d411f484b4d" providerId="ADAL" clId="{D9BFCF19-62A5-4DD2-BE4B-C9A184BAFBC5}" dt="2023-08-09T05:00:16.217" v="127" actId="26606"/>
          <ac:spMkLst>
            <pc:docMk/>
            <pc:sldMk cId="3531980221" sldId="386"/>
            <ac:spMk id="149" creationId="{669216FA-293F-4DFA-AF49-122081674F6E}"/>
          </ac:spMkLst>
        </pc:spChg>
        <pc:spChg chg="add del">
          <ac:chgData name="Jha, Aryan Ritwajeet" userId="2aad577e-539b-449b-83a6-8d411f484b4d" providerId="ADAL" clId="{D9BFCF19-62A5-4DD2-BE4B-C9A184BAFBC5}" dt="2023-08-09T05:00:16.217" v="127" actId="26606"/>
          <ac:spMkLst>
            <pc:docMk/>
            <pc:sldMk cId="3531980221" sldId="386"/>
            <ac:spMk id="150" creationId="{885504CF-B07B-45CD-B2B9-77F91DFDF71B}"/>
          </ac:spMkLst>
        </pc:spChg>
        <pc:spChg chg="add del">
          <ac:chgData name="Jha, Aryan Ritwajeet" userId="2aad577e-539b-449b-83a6-8d411f484b4d" providerId="ADAL" clId="{D9BFCF19-62A5-4DD2-BE4B-C9A184BAFBC5}" dt="2023-08-09T05:00:16.217" v="127" actId="26606"/>
          <ac:spMkLst>
            <pc:docMk/>
            <pc:sldMk cId="3531980221" sldId="386"/>
            <ac:spMk id="151" creationId="{C6F0F1BD-D7E0-40DE-8DBF-8152D3191EDE}"/>
          </ac:spMkLst>
        </pc:spChg>
        <pc:spChg chg="add del">
          <ac:chgData name="Jha, Aryan Ritwajeet" userId="2aad577e-539b-449b-83a6-8d411f484b4d" providerId="ADAL" clId="{D9BFCF19-62A5-4DD2-BE4B-C9A184BAFBC5}" dt="2023-08-09T05:00:17.944" v="129" actId="26606"/>
          <ac:spMkLst>
            <pc:docMk/>
            <pc:sldMk cId="3531980221" sldId="386"/>
            <ac:spMk id="153" creationId="{65219498-D544-41AC-98FE-8F956EF66A62}"/>
          </ac:spMkLst>
        </pc:spChg>
        <pc:spChg chg="add del">
          <ac:chgData name="Jha, Aryan Ritwajeet" userId="2aad577e-539b-449b-83a6-8d411f484b4d" providerId="ADAL" clId="{D9BFCF19-62A5-4DD2-BE4B-C9A184BAFBC5}" dt="2023-08-09T05:00:17.944" v="129" actId="26606"/>
          <ac:spMkLst>
            <pc:docMk/>
            <pc:sldMk cId="3531980221" sldId="386"/>
            <ac:spMk id="154" creationId="{F500DBFC-17A9-4E0A-AEE2-A49F9AEEF0FD}"/>
          </ac:spMkLst>
        </pc:spChg>
        <pc:spChg chg="add del">
          <ac:chgData name="Jha, Aryan Ritwajeet" userId="2aad577e-539b-449b-83a6-8d411f484b4d" providerId="ADAL" clId="{D9BFCF19-62A5-4DD2-BE4B-C9A184BAFBC5}" dt="2023-08-09T05:00:19.484" v="131" actId="26606"/>
          <ac:spMkLst>
            <pc:docMk/>
            <pc:sldMk cId="3531980221" sldId="386"/>
            <ac:spMk id="160" creationId="{19D32F93-50AC-4C46-A5DB-291C60DDB7BD}"/>
          </ac:spMkLst>
        </pc:spChg>
        <pc:spChg chg="add del">
          <ac:chgData name="Jha, Aryan Ritwajeet" userId="2aad577e-539b-449b-83a6-8d411f484b4d" providerId="ADAL" clId="{D9BFCF19-62A5-4DD2-BE4B-C9A184BAFBC5}" dt="2023-08-09T05:00:19.484" v="131" actId="26606"/>
          <ac:spMkLst>
            <pc:docMk/>
            <pc:sldMk cId="3531980221" sldId="386"/>
            <ac:spMk id="161" creationId="{86FD7672-78BE-4D6F-A711-2CDB79B52DFF}"/>
          </ac:spMkLst>
        </pc:spChg>
        <pc:spChg chg="add del">
          <ac:chgData name="Jha, Aryan Ritwajeet" userId="2aad577e-539b-449b-83a6-8d411f484b4d" providerId="ADAL" clId="{D9BFCF19-62A5-4DD2-BE4B-C9A184BAFBC5}" dt="2023-08-09T05:00:19.484" v="131" actId="26606"/>
          <ac:spMkLst>
            <pc:docMk/>
            <pc:sldMk cId="3531980221" sldId="386"/>
            <ac:spMk id="162" creationId="{827DC2C4-B485-428A-BF4A-472D2967F47F}"/>
          </ac:spMkLst>
        </pc:spChg>
        <pc:spChg chg="add del">
          <ac:chgData name="Jha, Aryan Ritwajeet" userId="2aad577e-539b-449b-83a6-8d411f484b4d" providerId="ADAL" clId="{D9BFCF19-62A5-4DD2-BE4B-C9A184BAFBC5}" dt="2023-08-09T05:00:19.484" v="131" actId="26606"/>
          <ac:spMkLst>
            <pc:docMk/>
            <pc:sldMk cId="3531980221" sldId="386"/>
            <ac:spMk id="163" creationId="{4A62647B-1222-407C-8740-5A497612B1F5}"/>
          </ac:spMkLst>
        </pc:spChg>
        <pc:spChg chg="add del">
          <ac:chgData name="Jha, Aryan Ritwajeet" userId="2aad577e-539b-449b-83a6-8d411f484b4d" providerId="ADAL" clId="{D9BFCF19-62A5-4DD2-BE4B-C9A184BAFBC5}" dt="2023-08-09T05:00:21.646" v="134" actId="26606"/>
          <ac:spMkLst>
            <pc:docMk/>
            <pc:sldMk cId="3531980221" sldId="386"/>
            <ac:spMk id="165" creationId="{9089EED9-F54D-4F20-A2C6-949DE4176959}"/>
          </ac:spMkLst>
        </pc:spChg>
        <pc:spChg chg="add del">
          <ac:chgData name="Jha, Aryan Ritwajeet" userId="2aad577e-539b-449b-83a6-8d411f484b4d" providerId="ADAL" clId="{D9BFCF19-62A5-4DD2-BE4B-C9A184BAFBC5}" dt="2023-08-09T05:00:21.646" v="134" actId="26606"/>
          <ac:spMkLst>
            <pc:docMk/>
            <pc:sldMk cId="3531980221" sldId="386"/>
            <ac:spMk id="166" creationId="{1A85619E-59AB-4E59-8DD1-77D17FCB331C}"/>
          </ac:spMkLst>
        </pc:spChg>
        <pc:spChg chg="add del">
          <ac:chgData name="Jha, Aryan Ritwajeet" userId="2aad577e-539b-449b-83a6-8d411f484b4d" providerId="ADAL" clId="{D9BFCF19-62A5-4DD2-BE4B-C9A184BAFBC5}" dt="2023-08-09T05:00:21.646" v="134" actId="26606"/>
          <ac:spMkLst>
            <pc:docMk/>
            <pc:sldMk cId="3531980221" sldId="386"/>
            <ac:spMk id="167" creationId="{B5AAC39E-8294-44DC-AB9F-2B9F22C397E1}"/>
          </ac:spMkLst>
        </pc:spChg>
        <pc:spChg chg="add del">
          <ac:chgData name="Jha, Aryan Ritwajeet" userId="2aad577e-539b-449b-83a6-8d411f484b4d" providerId="ADAL" clId="{D9BFCF19-62A5-4DD2-BE4B-C9A184BAFBC5}" dt="2023-08-09T05:00:21.646" v="134" actId="26606"/>
          <ac:spMkLst>
            <pc:docMk/>
            <pc:sldMk cId="3531980221" sldId="386"/>
            <ac:spMk id="168" creationId="{11685A1B-C158-49A6-BF8F-0D48688527D1}"/>
          </ac:spMkLst>
        </pc:spChg>
        <pc:spChg chg="add del">
          <ac:chgData name="Jha, Aryan Ritwajeet" userId="2aad577e-539b-449b-83a6-8d411f484b4d" providerId="ADAL" clId="{D9BFCF19-62A5-4DD2-BE4B-C9A184BAFBC5}" dt="2023-08-09T05:00:23.024" v="136" actId="26606"/>
          <ac:spMkLst>
            <pc:docMk/>
            <pc:sldMk cId="3531980221" sldId="386"/>
            <ac:spMk id="170" creationId="{2B577FF9-3543-4875-815D-3D87BD8A2002}"/>
          </ac:spMkLst>
        </pc:spChg>
        <pc:spChg chg="add del">
          <ac:chgData name="Jha, Aryan Ritwajeet" userId="2aad577e-539b-449b-83a6-8d411f484b4d" providerId="ADAL" clId="{D9BFCF19-62A5-4DD2-BE4B-C9A184BAFBC5}" dt="2023-08-09T05:00:23.024" v="136" actId="26606"/>
          <ac:spMkLst>
            <pc:docMk/>
            <pc:sldMk cId="3531980221" sldId="386"/>
            <ac:spMk id="171" creationId="{F5569EEC-E12F-4856-B407-02B2813A4AA5}"/>
          </ac:spMkLst>
        </pc:spChg>
        <pc:spChg chg="add del">
          <ac:chgData name="Jha, Aryan Ritwajeet" userId="2aad577e-539b-449b-83a6-8d411f484b4d" providerId="ADAL" clId="{D9BFCF19-62A5-4DD2-BE4B-C9A184BAFBC5}" dt="2023-08-09T05:00:23.024" v="136" actId="26606"/>
          <ac:spMkLst>
            <pc:docMk/>
            <pc:sldMk cId="3531980221" sldId="386"/>
            <ac:spMk id="172" creationId="{CF860788-3A6A-45A3-B3F1-06F159665603}"/>
          </ac:spMkLst>
        </pc:spChg>
        <pc:spChg chg="add del">
          <ac:chgData name="Jha, Aryan Ritwajeet" userId="2aad577e-539b-449b-83a6-8d411f484b4d" providerId="ADAL" clId="{D9BFCF19-62A5-4DD2-BE4B-C9A184BAFBC5}" dt="2023-08-09T05:00:23.024" v="136" actId="26606"/>
          <ac:spMkLst>
            <pc:docMk/>
            <pc:sldMk cId="3531980221" sldId="386"/>
            <ac:spMk id="173" creationId="{DF1E3393-B852-4883-B778-ED3525112942}"/>
          </ac:spMkLst>
        </pc:spChg>
        <pc:spChg chg="add del">
          <ac:chgData name="Jha, Aryan Ritwajeet" userId="2aad577e-539b-449b-83a6-8d411f484b4d" providerId="ADAL" clId="{D9BFCF19-62A5-4DD2-BE4B-C9A184BAFBC5}" dt="2023-08-09T05:00:23.024" v="136" actId="26606"/>
          <ac:spMkLst>
            <pc:docMk/>
            <pc:sldMk cId="3531980221" sldId="386"/>
            <ac:spMk id="174" creationId="{39853D09-4205-4CC7-83EB-288E886AC9E4}"/>
          </ac:spMkLst>
        </pc:spChg>
        <pc:spChg chg="add del">
          <ac:chgData name="Jha, Aryan Ritwajeet" userId="2aad577e-539b-449b-83a6-8d411f484b4d" providerId="ADAL" clId="{D9BFCF19-62A5-4DD2-BE4B-C9A184BAFBC5}" dt="2023-08-09T05:00:23.024" v="136" actId="26606"/>
          <ac:spMkLst>
            <pc:docMk/>
            <pc:sldMk cId="3531980221" sldId="386"/>
            <ac:spMk id="175" creationId="{156C6AE5-3F8B-42AC-9EA4-1B686A11E93F}"/>
          </ac:spMkLst>
        </pc:spChg>
        <pc:spChg chg="add del">
          <ac:chgData name="Jha, Aryan Ritwajeet" userId="2aad577e-539b-449b-83a6-8d411f484b4d" providerId="ADAL" clId="{D9BFCF19-62A5-4DD2-BE4B-C9A184BAFBC5}" dt="2023-08-09T05:00:24.619" v="138" actId="26606"/>
          <ac:spMkLst>
            <pc:docMk/>
            <pc:sldMk cId="3531980221" sldId="386"/>
            <ac:spMk id="177" creationId="{91DC6ABD-215C-4EA8-A483-CEF5B99AB385}"/>
          </ac:spMkLst>
        </pc:spChg>
        <pc:spChg chg="add del">
          <ac:chgData name="Jha, Aryan Ritwajeet" userId="2aad577e-539b-449b-83a6-8d411f484b4d" providerId="ADAL" clId="{D9BFCF19-62A5-4DD2-BE4B-C9A184BAFBC5}" dt="2023-08-09T05:00:24.619" v="138" actId="26606"/>
          <ac:spMkLst>
            <pc:docMk/>
            <pc:sldMk cId="3531980221" sldId="386"/>
            <ac:spMk id="180" creationId="{04357C93-F0CB-4A1C-8F77-4E9063789819}"/>
          </ac:spMkLst>
        </pc:spChg>
        <pc:spChg chg="add del">
          <ac:chgData name="Jha, Aryan Ritwajeet" userId="2aad577e-539b-449b-83a6-8d411f484b4d" providerId="ADAL" clId="{D9BFCF19-62A5-4DD2-BE4B-C9A184BAFBC5}" dt="2023-08-09T05:00:30.316" v="140" actId="26606"/>
          <ac:spMkLst>
            <pc:docMk/>
            <pc:sldMk cId="3531980221" sldId="386"/>
            <ac:spMk id="182" creationId="{B9D7E975-9161-4F2D-AC53-69E1912F6B5D}"/>
          </ac:spMkLst>
        </pc:spChg>
        <pc:spChg chg="add del">
          <ac:chgData name="Jha, Aryan Ritwajeet" userId="2aad577e-539b-449b-83a6-8d411f484b4d" providerId="ADAL" clId="{D9BFCF19-62A5-4DD2-BE4B-C9A184BAFBC5}" dt="2023-08-09T05:00:30.316" v="140" actId="26606"/>
          <ac:spMkLst>
            <pc:docMk/>
            <pc:sldMk cId="3531980221" sldId="386"/>
            <ac:spMk id="183" creationId="{827DC2C4-B485-428A-BF4A-472D2967F47F}"/>
          </ac:spMkLst>
        </pc:spChg>
        <pc:spChg chg="add del">
          <ac:chgData name="Jha, Aryan Ritwajeet" userId="2aad577e-539b-449b-83a6-8d411f484b4d" providerId="ADAL" clId="{D9BFCF19-62A5-4DD2-BE4B-C9A184BAFBC5}" dt="2023-08-09T05:00:30.316" v="140" actId="26606"/>
          <ac:spMkLst>
            <pc:docMk/>
            <pc:sldMk cId="3531980221" sldId="386"/>
            <ac:spMk id="184" creationId="{463E6235-1649-4B47-9862-4026FC473B6F}"/>
          </ac:spMkLst>
        </pc:spChg>
        <pc:spChg chg="add del">
          <ac:chgData name="Jha, Aryan Ritwajeet" userId="2aad577e-539b-449b-83a6-8d411f484b4d" providerId="ADAL" clId="{D9BFCF19-62A5-4DD2-BE4B-C9A184BAFBC5}" dt="2023-08-09T05:00:37.608" v="143" actId="26606"/>
          <ac:spMkLst>
            <pc:docMk/>
            <pc:sldMk cId="3531980221" sldId="386"/>
            <ac:spMk id="186" creationId="{0C0CCF94-9536-4A63-8FF2-E37827C92756}"/>
          </ac:spMkLst>
        </pc:spChg>
        <pc:spChg chg="add del">
          <ac:chgData name="Jha, Aryan Ritwajeet" userId="2aad577e-539b-449b-83a6-8d411f484b4d" providerId="ADAL" clId="{D9BFCF19-62A5-4DD2-BE4B-C9A184BAFBC5}" dt="2023-08-09T05:00:37.608" v="143" actId="26606"/>
          <ac:spMkLst>
            <pc:docMk/>
            <pc:sldMk cId="3531980221" sldId="386"/>
            <ac:spMk id="187" creationId="{C970655A-F4C2-4D7E-BAB6-D3BFC5CAE148}"/>
          </ac:spMkLst>
        </pc:spChg>
        <pc:spChg chg="add del">
          <ac:chgData name="Jha, Aryan Ritwajeet" userId="2aad577e-539b-449b-83a6-8d411f484b4d" providerId="ADAL" clId="{D9BFCF19-62A5-4DD2-BE4B-C9A184BAFBC5}" dt="2023-08-09T05:00:37.608" v="143" actId="26606"/>
          <ac:spMkLst>
            <pc:docMk/>
            <pc:sldMk cId="3531980221" sldId="386"/>
            <ac:spMk id="188" creationId="{3389D0BC-BA1D-4360-88F9-D9ECCBDAB50E}"/>
          </ac:spMkLst>
        </pc:spChg>
        <pc:grpChg chg="add del mod">
          <ac:chgData name="Jha, Aryan Ritwajeet" userId="2aad577e-539b-449b-83a6-8d411f484b4d" providerId="ADAL" clId="{D9BFCF19-62A5-4DD2-BE4B-C9A184BAFBC5}" dt="2023-08-09T05:12:02.284" v="931" actId="165"/>
          <ac:grpSpMkLst>
            <pc:docMk/>
            <pc:sldMk cId="3531980221" sldId="386"/>
            <ac:grpSpMk id="13" creationId="{8DB5F219-68B2-7D51-2B61-95B72C8BD8D5}"/>
          </ac:grpSpMkLst>
        </pc:grpChg>
        <pc:grpChg chg="add del">
          <ac:chgData name="Jha, Aryan Ritwajeet" userId="2aad577e-539b-449b-83a6-8d411f484b4d" providerId="ADAL" clId="{D9BFCF19-62A5-4DD2-BE4B-C9A184BAFBC5}" dt="2023-08-09T04:59:56.908" v="107" actId="26606"/>
          <ac:grpSpMkLst>
            <pc:docMk/>
            <pc:sldMk cId="3531980221" sldId="386"/>
            <ac:grpSpMk id="99" creationId="{032D8612-31EB-44CF-A1D0-14FD4C705424}"/>
          </ac:grpSpMkLst>
        </pc:grpChg>
        <pc:grpChg chg="add del">
          <ac:chgData name="Jha, Aryan Ritwajeet" userId="2aad577e-539b-449b-83a6-8d411f484b4d" providerId="ADAL" clId="{D9BFCF19-62A5-4DD2-BE4B-C9A184BAFBC5}" dt="2023-08-09T05:00:07.520" v="115" actId="26606"/>
          <ac:grpSpMkLst>
            <pc:docMk/>
            <pc:sldMk cId="3531980221" sldId="386"/>
            <ac:grpSpMk id="124" creationId="{032D8612-31EB-44CF-A1D0-14FD4C705424}"/>
          </ac:grpSpMkLst>
        </pc:grpChg>
        <pc:grpChg chg="add del">
          <ac:chgData name="Jha, Aryan Ritwajeet" userId="2aad577e-539b-449b-83a6-8d411f484b4d" providerId="ADAL" clId="{D9BFCF19-62A5-4DD2-BE4B-C9A184BAFBC5}" dt="2023-08-09T05:00:17.944" v="129" actId="26606"/>
          <ac:grpSpMkLst>
            <pc:docMk/>
            <pc:sldMk cId="3531980221" sldId="386"/>
            <ac:grpSpMk id="155" creationId="{D74613BB-817C-4C4F-8A24-4936F2F064C0}"/>
          </ac:grpSpMkLst>
        </pc:grpChg>
        <pc:grpChg chg="add del">
          <ac:chgData name="Jha, Aryan Ritwajeet" userId="2aad577e-539b-449b-83a6-8d411f484b4d" providerId="ADAL" clId="{D9BFCF19-62A5-4DD2-BE4B-C9A184BAFBC5}" dt="2023-08-09T05:00:24.619" v="138" actId="26606"/>
          <ac:grpSpMkLst>
            <pc:docMk/>
            <pc:sldMk cId="3531980221" sldId="386"/>
            <ac:grpSpMk id="178" creationId="{3AF6A671-C637-4547-85F4-51B6D1881399}"/>
          </ac:grpSpMkLst>
        </pc:grpChg>
        <pc:picChg chg="del">
          <ac:chgData name="Jha, Aryan Ritwajeet" userId="2aad577e-539b-449b-83a6-8d411f484b4d" providerId="ADAL" clId="{D9BFCF19-62A5-4DD2-BE4B-C9A184BAFBC5}" dt="2023-08-09T04:58:55.427" v="97" actId="478"/>
          <ac:picMkLst>
            <pc:docMk/>
            <pc:sldMk cId="3531980221" sldId="386"/>
            <ac:picMk id="4" creationId="{7F7C50B8-E4A0-72CF-7EA9-4FDB87A20A54}"/>
          </ac:picMkLst>
        </pc:picChg>
        <pc:picChg chg="add mod ord topLvl">
          <ac:chgData name="Jha, Aryan Ritwajeet" userId="2aad577e-539b-449b-83a6-8d411f484b4d" providerId="ADAL" clId="{D9BFCF19-62A5-4DD2-BE4B-C9A184BAFBC5}" dt="2023-08-09T05:12:21.061" v="938" actId="1076"/>
          <ac:picMkLst>
            <pc:docMk/>
            <pc:sldMk cId="3531980221" sldId="386"/>
            <ac:picMk id="6" creationId="{4FDE2F72-DACF-3DCB-46EF-C14FE18401B7}"/>
          </ac:picMkLst>
        </pc:picChg>
        <pc:picChg chg="del mod">
          <ac:chgData name="Jha, Aryan Ritwajeet" userId="2aad577e-539b-449b-83a6-8d411f484b4d" providerId="ADAL" clId="{D9BFCF19-62A5-4DD2-BE4B-C9A184BAFBC5}" dt="2023-08-09T04:58:51.920" v="91" actId="478"/>
          <ac:picMkLst>
            <pc:docMk/>
            <pc:sldMk cId="3531980221" sldId="386"/>
            <ac:picMk id="8" creationId="{58E0669C-8EA4-8FA6-3E21-4FDDDA8169C7}"/>
          </ac:picMkLst>
        </pc:picChg>
        <pc:picChg chg="add mod topLvl">
          <ac:chgData name="Jha, Aryan Ritwajeet" userId="2aad577e-539b-449b-83a6-8d411f484b4d" providerId="ADAL" clId="{D9BFCF19-62A5-4DD2-BE4B-C9A184BAFBC5}" dt="2023-08-09T05:14:22.411" v="1048" actId="1076"/>
          <ac:picMkLst>
            <pc:docMk/>
            <pc:sldMk cId="3531980221" sldId="386"/>
            <ac:picMk id="9" creationId="{A129F801-BFAC-8B90-3062-7AB7E54A35E3}"/>
          </ac:picMkLst>
        </pc:picChg>
        <pc:picChg chg="del">
          <ac:chgData name="Jha, Aryan Ritwajeet" userId="2aad577e-539b-449b-83a6-8d411f484b4d" providerId="ADAL" clId="{D9BFCF19-62A5-4DD2-BE4B-C9A184BAFBC5}" dt="2023-08-09T04:58:54.708" v="96" actId="478"/>
          <ac:picMkLst>
            <pc:docMk/>
            <pc:sldMk cId="3531980221" sldId="386"/>
            <ac:picMk id="10" creationId="{7911902D-D4A3-D374-AF2E-AAE191191B29}"/>
          </ac:picMkLst>
        </pc:picChg>
        <pc:picChg chg="add mod topLvl">
          <ac:chgData name="Jha, Aryan Ritwajeet" userId="2aad577e-539b-449b-83a6-8d411f484b4d" providerId="ADAL" clId="{D9BFCF19-62A5-4DD2-BE4B-C9A184BAFBC5}" dt="2023-08-09T05:12:24.899" v="940" actId="1076"/>
          <ac:picMkLst>
            <pc:docMk/>
            <pc:sldMk cId="3531980221" sldId="386"/>
            <ac:picMk id="11" creationId="{2E6F0889-F143-2858-C830-3478D7641EB5}"/>
          </ac:picMkLst>
        </pc:picChg>
        <pc:picChg chg="del mod">
          <ac:chgData name="Jha, Aryan Ritwajeet" userId="2aad577e-539b-449b-83a6-8d411f484b4d" providerId="ADAL" clId="{D9BFCF19-62A5-4DD2-BE4B-C9A184BAFBC5}" dt="2023-08-09T04:58:51.312" v="90" actId="478"/>
          <ac:picMkLst>
            <pc:docMk/>
            <pc:sldMk cId="3531980221" sldId="386"/>
            <ac:picMk id="12" creationId="{98CFCF5C-A472-7325-33DD-041B9412F38A}"/>
          </ac:picMkLst>
        </pc:picChg>
        <pc:picChg chg="del mod">
          <ac:chgData name="Jha, Aryan Ritwajeet" userId="2aad577e-539b-449b-83a6-8d411f484b4d" providerId="ADAL" clId="{D9BFCF19-62A5-4DD2-BE4B-C9A184BAFBC5}" dt="2023-08-09T04:58:51.312" v="90" actId="478"/>
          <ac:picMkLst>
            <pc:docMk/>
            <pc:sldMk cId="3531980221" sldId="386"/>
            <ac:picMk id="14" creationId="{25C8ACE3-5A33-7348-4334-F008C349B65E}"/>
          </ac:picMkLst>
        </pc:picChg>
        <pc:picChg chg="del">
          <ac:chgData name="Jha, Aryan Ritwajeet" userId="2aad577e-539b-449b-83a6-8d411f484b4d" providerId="ADAL" clId="{D9BFCF19-62A5-4DD2-BE4B-C9A184BAFBC5}" dt="2023-08-09T04:58:52.435" v="92" actId="478"/>
          <ac:picMkLst>
            <pc:docMk/>
            <pc:sldMk cId="3531980221" sldId="386"/>
            <ac:picMk id="16" creationId="{1B1491B6-B305-75BD-F92C-419A87D0F4C9}"/>
          </ac:picMkLst>
        </pc:picChg>
        <pc:picChg chg="del">
          <ac:chgData name="Jha, Aryan Ritwajeet" userId="2aad577e-539b-449b-83a6-8d411f484b4d" providerId="ADAL" clId="{D9BFCF19-62A5-4DD2-BE4B-C9A184BAFBC5}" dt="2023-08-09T04:58:51.312" v="90" actId="478"/>
          <ac:picMkLst>
            <pc:docMk/>
            <pc:sldMk cId="3531980221" sldId="386"/>
            <ac:picMk id="18" creationId="{9F2B62A1-BA7D-3762-1306-70E2DEF26E6C}"/>
          </ac:picMkLst>
        </pc:picChg>
        <pc:picChg chg="del">
          <ac:chgData name="Jha, Aryan Ritwajeet" userId="2aad577e-539b-449b-83a6-8d411f484b4d" providerId="ADAL" clId="{D9BFCF19-62A5-4DD2-BE4B-C9A184BAFBC5}" dt="2023-08-09T04:58:53.831" v="95" actId="478"/>
          <ac:picMkLst>
            <pc:docMk/>
            <pc:sldMk cId="3531980221" sldId="386"/>
            <ac:picMk id="20" creationId="{FF6FAEB1-E3AD-CC49-8815-10C67B32A7F4}"/>
          </ac:picMkLst>
        </pc:picChg>
        <pc:picChg chg="del">
          <ac:chgData name="Jha, Aryan Ritwajeet" userId="2aad577e-539b-449b-83a6-8d411f484b4d" providerId="ADAL" clId="{D9BFCF19-62A5-4DD2-BE4B-C9A184BAFBC5}" dt="2023-08-09T04:58:53.403" v="94" actId="478"/>
          <ac:picMkLst>
            <pc:docMk/>
            <pc:sldMk cId="3531980221" sldId="386"/>
            <ac:picMk id="22" creationId="{9F536477-EBA9-9619-E18C-A781734EDD45}"/>
          </ac:picMkLst>
        </pc:picChg>
        <pc:picChg chg="del">
          <ac:chgData name="Jha, Aryan Ritwajeet" userId="2aad577e-539b-449b-83a6-8d411f484b4d" providerId="ADAL" clId="{D9BFCF19-62A5-4DD2-BE4B-C9A184BAFBC5}" dt="2023-08-09T04:58:52.952" v="93" actId="478"/>
          <ac:picMkLst>
            <pc:docMk/>
            <pc:sldMk cId="3531980221" sldId="386"/>
            <ac:picMk id="24" creationId="{7204E039-0E49-24DC-0916-02F8F07522AF}"/>
          </ac:picMkLst>
        </pc:picChg>
        <pc:picChg chg="del mod">
          <ac:chgData name="Jha, Aryan Ritwajeet" userId="2aad577e-539b-449b-83a6-8d411f484b4d" providerId="ADAL" clId="{D9BFCF19-62A5-4DD2-BE4B-C9A184BAFBC5}" dt="2023-08-09T04:58:51.312" v="90" actId="478"/>
          <ac:picMkLst>
            <pc:docMk/>
            <pc:sldMk cId="3531980221" sldId="386"/>
            <ac:picMk id="26" creationId="{B3F359DF-3EEE-08B2-FDE9-1FC80E796224}"/>
          </ac:picMkLst>
        </pc:picChg>
        <pc:picChg chg="del mod">
          <ac:chgData name="Jha, Aryan Ritwajeet" userId="2aad577e-539b-449b-83a6-8d411f484b4d" providerId="ADAL" clId="{D9BFCF19-62A5-4DD2-BE4B-C9A184BAFBC5}" dt="2023-08-09T04:58:51.312" v="90" actId="478"/>
          <ac:picMkLst>
            <pc:docMk/>
            <pc:sldMk cId="3531980221" sldId="386"/>
            <ac:picMk id="28" creationId="{DE5FE46C-4861-43AD-324D-5F01FC77EED8}"/>
          </ac:picMkLst>
        </pc:picChg>
        <pc:cxnChg chg="add del">
          <ac:chgData name="Jha, Aryan Ritwajeet" userId="2aad577e-539b-449b-83a6-8d411f484b4d" providerId="ADAL" clId="{D9BFCF19-62A5-4DD2-BE4B-C9A184BAFBC5}" dt="2023-08-09T05:15:39.810" v="1126" actId="478"/>
          <ac:cxnSpMkLst>
            <pc:docMk/>
            <pc:sldMk cId="3531980221" sldId="386"/>
            <ac:cxnSpMk id="17" creationId="{096C0CB5-2E70-BCD3-9672-7C6A585E2F0F}"/>
          </ac:cxnSpMkLst>
        </pc:cxnChg>
        <pc:cxnChg chg="add mod">
          <ac:chgData name="Jha, Aryan Ritwajeet" userId="2aad577e-539b-449b-83a6-8d411f484b4d" providerId="ADAL" clId="{D9BFCF19-62A5-4DD2-BE4B-C9A184BAFBC5}" dt="2023-08-09T05:15:59.695" v="1129"/>
          <ac:cxnSpMkLst>
            <pc:docMk/>
            <pc:sldMk cId="3531980221" sldId="386"/>
            <ac:cxnSpMk id="21" creationId="{66141BC2-CA9B-1F46-68F5-49BD3C7C572B}"/>
          </ac:cxnSpMkLst>
        </pc:cxnChg>
      </pc:sldChg>
      <pc:sldChg chg="addSp delSp modSp add del mod">
        <pc:chgData name="Jha, Aryan Ritwajeet" userId="2aad577e-539b-449b-83a6-8d411f484b4d" providerId="ADAL" clId="{D9BFCF19-62A5-4DD2-BE4B-C9A184BAFBC5}" dt="2023-08-09T05:39:41.648" v="2706" actId="47"/>
        <pc:sldMkLst>
          <pc:docMk/>
          <pc:sldMk cId="2399404257" sldId="387"/>
        </pc:sldMkLst>
        <pc:spChg chg="mod">
          <ac:chgData name="Jha, Aryan Ritwajeet" userId="2aad577e-539b-449b-83a6-8d411f484b4d" providerId="ADAL" clId="{D9BFCF19-62A5-4DD2-BE4B-C9A184BAFBC5}" dt="2023-08-09T05:08:57.941" v="898" actId="20577"/>
          <ac:spMkLst>
            <pc:docMk/>
            <pc:sldMk cId="2399404257" sldId="387"/>
            <ac:spMk id="5" creationId="{AFE6C517-2645-3EDC-A4C5-C467913973FB}"/>
          </ac:spMkLst>
        </pc:spChg>
        <pc:picChg chg="add mod">
          <ac:chgData name="Jha, Aryan Ritwajeet" userId="2aad577e-539b-449b-83a6-8d411f484b4d" providerId="ADAL" clId="{D9BFCF19-62A5-4DD2-BE4B-C9A184BAFBC5}" dt="2023-08-09T05:27:00.533" v="2011"/>
          <ac:picMkLst>
            <pc:docMk/>
            <pc:sldMk cId="2399404257" sldId="387"/>
            <ac:picMk id="3" creationId="{DDF6739C-EF55-B88A-9E46-32910A8ED119}"/>
          </ac:picMkLst>
        </pc:picChg>
        <pc:picChg chg="add mod">
          <ac:chgData name="Jha, Aryan Ritwajeet" userId="2aad577e-539b-449b-83a6-8d411f484b4d" providerId="ADAL" clId="{D9BFCF19-62A5-4DD2-BE4B-C9A184BAFBC5}" dt="2023-08-09T05:27:00.533" v="2011"/>
          <ac:picMkLst>
            <pc:docMk/>
            <pc:sldMk cId="2399404257" sldId="387"/>
            <ac:picMk id="4" creationId="{B8210934-DC49-3463-FFAF-510E3327C1F7}"/>
          </ac:picMkLst>
        </pc:picChg>
        <pc:picChg chg="del">
          <ac:chgData name="Jha, Aryan Ritwajeet" userId="2aad577e-539b-449b-83a6-8d411f484b4d" providerId="ADAL" clId="{D9BFCF19-62A5-4DD2-BE4B-C9A184BAFBC5}" dt="2023-08-09T05:06:52.678" v="882" actId="478"/>
          <ac:picMkLst>
            <pc:docMk/>
            <pc:sldMk cId="2399404257" sldId="387"/>
            <ac:picMk id="6" creationId="{4FDE2F72-DACF-3DCB-46EF-C14FE18401B7}"/>
          </ac:picMkLst>
        </pc:picChg>
      </pc:sldChg>
      <pc:sldChg chg="addSp delSp modSp add mod">
        <pc:chgData name="Jha, Aryan Ritwajeet" userId="2aad577e-539b-449b-83a6-8d411f484b4d" providerId="ADAL" clId="{D9BFCF19-62A5-4DD2-BE4B-C9A184BAFBC5}" dt="2023-08-09T05:56:03.469" v="3450"/>
        <pc:sldMkLst>
          <pc:docMk/>
          <pc:sldMk cId="891068512" sldId="388"/>
        </pc:sldMkLst>
        <pc:spChg chg="add mod">
          <ac:chgData name="Jha, Aryan Ritwajeet" userId="2aad577e-539b-449b-83a6-8d411f484b4d" providerId="ADAL" clId="{D9BFCF19-62A5-4DD2-BE4B-C9A184BAFBC5}" dt="2023-08-09T05:34:03.552" v="2466" actId="20577"/>
          <ac:spMkLst>
            <pc:docMk/>
            <pc:sldMk cId="891068512" sldId="388"/>
            <ac:spMk id="3" creationId="{B1E2BF63-8505-2DF7-41E8-B50FB2E0517B}"/>
          </ac:spMkLst>
        </pc:spChg>
        <pc:spChg chg="mod">
          <ac:chgData name="Jha, Aryan Ritwajeet" userId="2aad577e-539b-449b-83a6-8d411f484b4d" providerId="ADAL" clId="{D9BFCF19-62A5-4DD2-BE4B-C9A184BAFBC5}" dt="2023-08-09T05:32:28.225" v="2399" actId="114"/>
          <ac:spMkLst>
            <pc:docMk/>
            <pc:sldMk cId="891068512" sldId="388"/>
            <ac:spMk id="5" creationId="{AFE6C517-2645-3EDC-A4C5-C467913973FB}"/>
          </ac:spMkLst>
        </pc:spChg>
        <pc:spChg chg="add mod">
          <ac:chgData name="Jha, Aryan Ritwajeet" userId="2aad577e-539b-449b-83a6-8d411f484b4d" providerId="ADAL" clId="{D9BFCF19-62A5-4DD2-BE4B-C9A184BAFBC5}" dt="2023-08-09T05:36:04.924" v="2512" actId="1076"/>
          <ac:spMkLst>
            <pc:docMk/>
            <pc:sldMk cId="891068512" sldId="388"/>
            <ac:spMk id="13" creationId="{5B90FC46-E723-1095-00CB-5FE0237D6D51}"/>
          </ac:spMkLst>
        </pc:spChg>
        <pc:spChg chg="add mod">
          <ac:chgData name="Jha, Aryan Ritwajeet" userId="2aad577e-539b-449b-83a6-8d411f484b4d" providerId="ADAL" clId="{D9BFCF19-62A5-4DD2-BE4B-C9A184BAFBC5}" dt="2023-08-09T05:36:11.627" v="2517" actId="20577"/>
          <ac:spMkLst>
            <pc:docMk/>
            <pc:sldMk cId="891068512" sldId="388"/>
            <ac:spMk id="15" creationId="{5F9909A5-6636-3AFC-3230-99241B5C34E0}"/>
          </ac:spMkLst>
        </pc:spChg>
        <pc:spChg chg="add mod">
          <ac:chgData name="Jha, Aryan Ritwajeet" userId="2aad577e-539b-449b-83a6-8d411f484b4d" providerId="ADAL" clId="{D9BFCF19-62A5-4DD2-BE4B-C9A184BAFBC5}" dt="2023-08-09T05:37:38.679" v="2694" actId="1076"/>
          <ac:spMkLst>
            <pc:docMk/>
            <pc:sldMk cId="891068512" sldId="388"/>
            <ac:spMk id="17" creationId="{1B40514E-854A-09DC-70B1-8D9E8C42BD92}"/>
          </ac:spMkLst>
        </pc:spChg>
        <pc:picChg chg="del">
          <ac:chgData name="Jha, Aryan Ritwajeet" userId="2aad577e-539b-449b-83a6-8d411f484b4d" providerId="ADAL" clId="{D9BFCF19-62A5-4DD2-BE4B-C9A184BAFBC5}" dt="2023-08-09T05:33:38.848" v="2404" actId="478"/>
          <ac:picMkLst>
            <pc:docMk/>
            <pc:sldMk cId="891068512" sldId="388"/>
            <ac:picMk id="4" creationId="{7F7C50B8-E4A0-72CF-7EA9-4FDB87A20A54}"/>
          </ac:picMkLst>
        </pc:picChg>
        <pc:picChg chg="add mod">
          <ac:chgData name="Jha, Aryan Ritwajeet" userId="2aad577e-539b-449b-83a6-8d411f484b4d" providerId="ADAL" clId="{D9BFCF19-62A5-4DD2-BE4B-C9A184BAFBC5}" dt="2023-08-09T05:35:32.626" v="2475" actId="1076"/>
          <ac:picMkLst>
            <pc:docMk/>
            <pc:sldMk cId="891068512" sldId="388"/>
            <ac:picMk id="7" creationId="{9A9CAA52-E1E8-D8F6-0A68-D400B0E3D846}"/>
          </ac:picMkLst>
        </pc:picChg>
        <pc:picChg chg="del">
          <ac:chgData name="Jha, Aryan Ritwajeet" userId="2aad577e-539b-449b-83a6-8d411f484b4d" providerId="ADAL" clId="{D9BFCF19-62A5-4DD2-BE4B-C9A184BAFBC5}" dt="2023-08-09T05:33:38.149" v="2403" actId="478"/>
          <ac:picMkLst>
            <pc:docMk/>
            <pc:sldMk cId="891068512" sldId="388"/>
            <ac:picMk id="8" creationId="{58E0669C-8EA4-8FA6-3E21-4FDDDA8169C7}"/>
          </ac:picMkLst>
        </pc:picChg>
        <pc:picChg chg="del">
          <ac:chgData name="Jha, Aryan Ritwajeet" userId="2aad577e-539b-449b-83a6-8d411f484b4d" providerId="ADAL" clId="{D9BFCF19-62A5-4DD2-BE4B-C9A184BAFBC5}" dt="2023-08-09T05:33:38.149" v="2403" actId="478"/>
          <ac:picMkLst>
            <pc:docMk/>
            <pc:sldMk cId="891068512" sldId="388"/>
            <ac:picMk id="10" creationId="{7911902D-D4A3-D374-AF2E-AAE191191B29}"/>
          </ac:picMkLst>
        </pc:picChg>
        <pc:picChg chg="add mod">
          <ac:chgData name="Jha, Aryan Ritwajeet" userId="2aad577e-539b-449b-83a6-8d411f484b4d" providerId="ADAL" clId="{D9BFCF19-62A5-4DD2-BE4B-C9A184BAFBC5}" dt="2023-08-09T05:35:34.259" v="2476" actId="1076"/>
          <ac:picMkLst>
            <pc:docMk/>
            <pc:sldMk cId="891068512" sldId="388"/>
            <ac:picMk id="11" creationId="{AB8D605C-F46C-F2E0-352F-7D19D71BFA72}"/>
          </ac:picMkLst>
        </pc:picChg>
        <pc:picChg chg="del mod">
          <ac:chgData name="Jha, Aryan Ritwajeet" userId="2aad577e-539b-449b-83a6-8d411f484b4d" providerId="ADAL" clId="{D9BFCF19-62A5-4DD2-BE4B-C9A184BAFBC5}" dt="2023-08-09T05:33:38.149" v="2403" actId="478"/>
          <ac:picMkLst>
            <pc:docMk/>
            <pc:sldMk cId="891068512" sldId="388"/>
            <ac:picMk id="12" creationId="{98CFCF5C-A472-7325-33DD-041B9412F38A}"/>
          </ac:picMkLst>
        </pc:picChg>
        <pc:picChg chg="mod">
          <ac:chgData name="Jha, Aryan Ritwajeet" userId="2aad577e-539b-449b-83a6-8d411f484b4d" providerId="ADAL" clId="{D9BFCF19-62A5-4DD2-BE4B-C9A184BAFBC5}" dt="2023-08-09T05:56:03.469" v="3450"/>
          <ac:picMkLst>
            <pc:docMk/>
            <pc:sldMk cId="891068512" sldId="388"/>
            <ac:picMk id="14" creationId="{25C8ACE3-5A33-7348-4334-F008C349B65E}"/>
          </ac:picMkLst>
        </pc:picChg>
        <pc:picChg chg="del">
          <ac:chgData name="Jha, Aryan Ritwajeet" userId="2aad577e-539b-449b-83a6-8d411f484b4d" providerId="ADAL" clId="{D9BFCF19-62A5-4DD2-BE4B-C9A184BAFBC5}" dt="2023-08-09T05:26:59.137" v="2010" actId="21"/>
          <ac:picMkLst>
            <pc:docMk/>
            <pc:sldMk cId="891068512" sldId="388"/>
            <ac:picMk id="16" creationId="{1B1491B6-B305-75BD-F92C-419A87D0F4C9}"/>
          </ac:picMkLst>
        </pc:picChg>
        <pc:picChg chg="del">
          <ac:chgData name="Jha, Aryan Ritwajeet" userId="2aad577e-539b-449b-83a6-8d411f484b4d" providerId="ADAL" clId="{D9BFCF19-62A5-4DD2-BE4B-C9A184BAFBC5}" dt="2023-08-09T05:32:00.161" v="2379" actId="478"/>
          <ac:picMkLst>
            <pc:docMk/>
            <pc:sldMk cId="891068512" sldId="388"/>
            <ac:picMk id="18" creationId="{9F2B62A1-BA7D-3762-1306-70E2DEF26E6C}"/>
          </ac:picMkLst>
        </pc:picChg>
        <pc:picChg chg="del">
          <ac:chgData name="Jha, Aryan Ritwajeet" userId="2aad577e-539b-449b-83a6-8d411f484b4d" providerId="ADAL" clId="{D9BFCF19-62A5-4DD2-BE4B-C9A184BAFBC5}" dt="2023-08-09T05:26:59.137" v="2010" actId="21"/>
          <ac:picMkLst>
            <pc:docMk/>
            <pc:sldMk cId="891068512" sldId="388"/>
            <ac:picMk id="20" creationId="{FF6FAEB1-E3AD-CC49-8815-10C67B32A7F4}"/>
          </ac:picMkLst>
        </pc:picChg>
        <pc:picChg chg="del">
          <ac:chgData name="Jha, Aryan Ritwajeet" userId="2aad577e-539b-449b-83a6-8d411f484b4d" providerId="ADAL" clId="{D9BFCF19-62A5-4DD2-BE4B-C9A184BAFBC5}" dt="2023-08-09T05:33:18.665" v="2401" actId="478"/>
          <ac:picMkLst>
            <pc:docMk/>
            <pc:sldMk cId="891068512" sldId="388"/>
            <ac:picMk id="22" creationId="{9F536477-EBA9-9619-E18C-A781734EDD45}"/>
          </ac:picMkLst>
        </pc:picChg>
      </pc:sldChg>
      <pc:sldChg chg="addSp delSp modSp add mod">
        <pc:chgData name="Jha, Aryan Ritwajeet" userId="2aad577e-539b-449b-83a6-8d411f484b4d" providerId="ADAL" clId="{D9BFCF19-62A5-4DD2-BE4B-C9A184BAFBC5}" dt="2023-08-09T05:26:34.630" v="2009" actId="20577"/>
        <pc:sldMkLst>
          <pc:docMk/>
          <pc:sldMk cId="3839317684" sldId="389"/>
        </pc:sldMkLst>
        <pc:spChg chg="mod">
          <ac:chgData name="Jha, Aryan Ritwajeet" userId="2aad577e-539b-449b-83a6-8d411f484b4d" providerId="ADAL" clId="{D9BFCF19-62A5-4DD2-BE4B-C9A184BAFBC5}" dt="2023-08-09T05:26:34.630" v="2009" actId="20577"/>
          <ac:spMkLst>
            <pc:docMk/>
            <pc:sldMk cId="3839317684" sldId="389"/>
            <ac:spMk id="2" creationId="{59C9094E-A462-4868-E7DB-78E440507414}"/>
          </ac:spMkLst>
        </pc:spChg>
        <pc:spChg chg="add mod">
          <ac:chgData name="Jha, Aryan Ritwajeet" userId="2aad577e-539b-449b-83a6-8d411f484b4d" providerId="ADAL" clId="{D9BFCF19-62A5-4DD2-BE4B-C9A184BAFBC5}" dt="2023-08-09T05:25:55.211" v="1941" actId="20577"/>
          <ac:spMkLst>
            <pc:docMk/>
            <pc:sldMk cId="3839317684" sldId="389"/>
            <ac:spMk id="3" creationId="{6D19E48D-4A30-9AFF-CB2E-A5E9735520ED}"/>
          </ac:spMkLst>
        </pc:spChg>
        <pc:picChg chg="del">
          <ac:chgData name="Jha, Aryan Ritwajeet" userId="2aad577e-539b-449b-83a6-8d411f484b4d" providerId="ADAL" clId="{D9BFCF19-62A5-4DD2-BE4B-C9A184BAFBC5}" dt="2023-08-09T05:18:20.484" v="1176" actId="478"/>
          <ac:picMkLst>
            <pc:docMk/>
            <pc:sldMk cId="3839317684" sldId="389"/>
            <ac:picMk id="4" creationId="{7F7C50B8-E4A0-72CF-7EA9-4FDB87A20A54}"/>
          </ac:picMkLst>
        </pc:picChg>
        <pc:picChg chg="del">
          <ac:chgData name="Jha, Aryan Ritwajeet" userId="2aad577e-539b-449b-83a6-8d411f484b4d" providerId="ADAL" clId="{D9BFCF19-62A5-4DD2-BE4B-C9A184BAFBC5}" dt="2023-08-09T05:18:20.484" v="1176" actId="478"/>
          <ac:picMkLst>
            <pc:docMk/>
            <pc:sldMk cId="3839317684" sldId="389"/>
            <ac:picMk id="8" creationId="{58E0669C-8EA4-8FA6-3E21-4FDDDA8169C7}"/>
          </ac:picMkLst>
        </pc:picChg>
        <pc:picChg chg="del">
          <ac:chgData name="Jha, Aryan Ritwajeet" userId="2aad577e-539b-449b-83a6-8d411f484b4d" providerId="ADAL" clId="{D9BFCF19-62A5-4DD2-BE4B-C9A184BAFBC5}" dt="2023-08-09T05:18:20.484" v="1176" actId="478"/>
          <ac:picMkLst>
            <pc:docMk/>
            <pc:sldMk cId="3839317684" sldId="389"/>
            <ac:picMk id="10" creationId="{7911902D-D4A3-D374-AF2E-AAE191191B29}"/>
          </ac:picMkLst>
        </pc:picChg>
        <pc:picChg chg="del">
          <ac:chgData name="Jha, Aryan Ritwajeet" userId="2aad577e-539b-449b-83a6-8d411f484b4d" providerId="ADAL" clId="{D9BFCF19-62A5-4DD2-BE4B-C9A184BAFBC5}" dt="2023-08-09T05:18:22.209" v="1177" actId="478"/>
          <ac:picMkLst>
            <pc:docMk/>
            <pc:sldMk cId="3839317684" sldId="389"/>
            <ac:picMk id="12" creationId="{98CFCF5C-A472-7325-33DD-041B9412F38A}"/>
          </ac:picMkLst>
        </pc:picChg>
        <pc:picChg chg="del">
          <ac:chgData name="Jha, Aryan Ritwajeet" userId="2aad577e-539b-449b-83a6-8d411f484b4d" providerId="ADAL" clId="{D9BFCF19-62A5-4DD2-BE4B-C9A184BAFBC5}" dt="2023-08-09T05:18:20.484" v="1176" actId="478"/>
          <ac:picMkLst>
            <pc:docMk/>
            <pc:sldMk cId="3839317684" sldId="389"/>
            <ac:picMk id="14" creationId="{25C8ACE3-5A33-7348-4334-F008C349B65E}"/>
          </ac:picMkLst>
        </pc:picChg>
        <pc:picChg chg="mod">
          <ac:chgData name="Jha, Aryan Ritwajeet" userId="2aad577e-539b-449b-83a6-8d411f484b4d" providerId="ADAL" clId="{D9BFCF19-62A5-4DD2-BE4B-C9A184BAFBC5}" dt="2023-08-09T05:24:26.922" v="1699" actId="1076"/>
          <ac:picMkLst>
            <pc:docMk/>
            <pc:sldMk cId="3839317684" sldId="389"/>
            <ac:picMk id="18" creationId="{9F2B62A1-BA7D-3762-1306-70E2DEF26E6C}"/>
          </ac:picMkLst>
        </pc:picChg>
        <pc:picChg chg="mod">
          <ac:chgData name="Jha, Aryan Ritwajeet" userId="2aad577e-539b-449b-83a6-8d411f484b4d" providerId="ADAL" clId="{D9BFCF19-62A5-4DD2-BE4B-C9A184BAFBC5}" dt="2023-08-09T05:24:33.180" v="1701" actId="1076"/>
          <ac:picMkLst>
            <pc:docMk/>
            <pc:sldMk cId="3839317684" sldId="389"/>
            <ac:picMk id="22" creationId="{9F536477-EBA9-9619-E18C-A781734EDD45}"/>
          </ac:picMkLst>
        </pc:picChg>
      </pc:sldChg>
      <pc:sldChg chg="addSp delSp modSp add mod">
        <pc:chgData name="Jha, Aryan Ritwajeet" userId="2aad577e-539b-449b-83a6-8d411f484b4d" providerId="ADAL" clId="{D9BFCF19-62A5-4DD2-BE4B-C9A184BAFBC5}" dt="2023-08-09T05:55:46.446" v="3449"/>
        <pc:sldMkLst>
          <pc:docMk/>
          <pc:sldMk cId="4277616897" sldId="390"/>
        </pc:sldMkLst>
        <pc:spChg chg="mod">
          <ac:chgData name="Jha, Aryan Ritwajeet" userId="2aad577e-539b-449b-83a6-8d411f484b4d" providerId="ADAL" clId="{D9BFCF19-62A5-4DD2-BE4B-C9A184BAFBC5}" dt="2023-08-09T05:27:39.295" v="2034" actId="20577"/>
          <ac:spMkLst>
            <pc:docMk/>
            <pc:sldMk cId="4277616897" sldId="390"/>
            <ac:spMk id="2" creationId="{59C9094E-A462-4868-E7DB-78E440507414}"/>
          </ac:spMkLst>
        </pc:spChg>
        <pc:spChg chg="mod">
          <ac:chgData name="Jha, Aryan Ritwajeet" userId="2aad577e-539b-449b-83a6-8d411f484b4d" providerId="ADAL" clId="{D9BFCF19-62A5-4DD2-BE4B-C9A184BAFBC5}" dt="2023-08-09T05:31:46.281" v="2378" actId="20577"/>
          <ac:spMkLst>
            <pc:docMk/>
            <pc:sldMk cId="4277616897" sldId="390"/>
            <ac:spMk id="3" creationId="{6D19E48D-4A30-9AFF-CB2E-A5E9735520ED}"/>
          </ac:spMkLst>
        </pc:spChg>
        <pc:spChg chg="mod">
          <ac:chgData name="Jha, Aryan Ritwajeet" userId="2aad577e-539b-449b-83a6-8d411f484b4d" providerId="ADAL" clId="{D9BFCF19-62A5-4DD2-BE4B-C9A184BAFBC5}" dt="2023-08-09T05:27:36.711" v="2026" actId="20577"/>
          <ac:spMkLst>
            <pc:docMk/>
            <pc:sldMk cId="4277616897" sldId="390"/>
            <ac:spMk id="5" creationId="{AFE6C517-2645-3EDC-A4C5-C467913973FB}"/>
          </ac:spMkLst>
        </pc:spChg>
        <pc:picChg chg="add mod">
          <ac:chgData name="Jha, Aryan Ritwajeet" userId="2aad577e-539b-449b-83a6-8d411f484b4d" providerId="ADAL" clId="{D9BFCF19-62A5-4DD2-BE4B-C9A184BAFBC5}" dt="2023-08-09T05:55:46.446" v="3449"/>
          <ac:picMkLst>
            <pc:docMk/>
            <pc:sldMk cId="4277616897" sldId="390"/>
            <ac:picMk id="4" creationId="{C969851E-8A19-8B4F-7AE1-14A5E35BA3E2}"/>
          </ac:picMkLst>
        </pc:picChg>
        <pc:picChg chg="add mod">
          <ac:chgData name="Jha, Aryan Ritwajeet" userId="2aad577e-539b-449b-83a6-8d411f484b4d" providerId="ADAL" clId="{D9BFCF19-62A5-4DD2-BE4B-C9A184BAFBC5}" dt="2023-08-09T05:55:46.446" v="3449"/>
          <ac:picMkLst>
            <pc:docMk/>
            <pc:sldMk cId="4277616897" sldId="390"/>
            <ac:picMk id="6" creationId="{88F59580-AD0F-8996-2FC7-43EFCA382964}"/>
          </ac:picMkLst>
        </pc:picChg>
        <pc:picChg chg="del">
          <ac:chgData name="Jha, Aryan Ritwajeet" userId="2aad577e-539b-449b-83a6-8d411f484b4d" providerId="ADAL" clId="{D9BFCF19-62A5-4DD2-BE4B-C9A184BAFBC5}" dt="2023-08-09T05:27:11.845" v="2013" actId="478"/>
          <ac:picMkLst>
            <pc:docMk/>
            <pc:sldMk cId="4277616897" sldId="390"/>
            <ac:picMk id="18" creationId="{9F2B62A1-BA7D-3762-1306-70E2DEF26E6C}"/>
          </ac:picMkLst>
        </pc:picChg>
        <pc:picChg chg="del">
          <ac:chgData name="Jha, Aryan Ritwajeet" userId="2aad577e-539b-449b-83a6-8d411f484b4d" providerId="ADAL" clId="{D9BFCF19-62A5-4DD2-BE4B-C9A184BAFBC5}" dt="2023-08-09T05:27:11.845" v="2013" actId="478"/>
          <ac:picMkLst>
            <pc:docMk/>
            <pc:sldMk cId="4277616897" sldId="390"/>
            <ac:picMk id="22" creationId="{9F536477-EBA9-9619-E18C-A781734EDD45}"/>
          </ac:picMkLst>
        </pc:picChg>
      </pc:sldChg>
      <pc:sldChg chg="addSp delSp modSp add mod">
        <pc:chgData name="Jha, Aryan Ritwajeet" userId="2aad577e-539b-449b-83a6-8d411f484b4d" providerId="ADAL" clId="{D9BFCF19-62A5-4DD2-BE4B-C9A184BAFBC5}" dt="2023-08-09T05:54:56.796" v="3448" actId="1076"/>
        <pc:sldMkLst>
          <pc:docMk/>
          <pc:sldMk cId="1775485004" sldId="391"/>
        </pc:sldMkLst>
        <pc:spChg chg="mod">
          <ac:chgData name="Jha, Aryan Ritwajeet" userId="2aad577e-539b-449b-83a6-8d411f484b4d" providerId="ADAL" clId="{D9BFCF19-62A5-4DD2-BE4B-C9A184BAFBC5}" dt="2023-08-09T05:39:54.330" v="2713" actId="20577"/>
          <ac:spMkLst>
            <pc:docMk/>
            <pc:sldMk cId="1775485004" sldId="391"/>
            <ac:spMk id="5" creationId="{AFE6C517-2645-3EDC-A4C5-C467913973FB}"/>
          </ac:spMkLst>
        </pc:spChg>
        <pc:picChg chg="add mod">
          <ac:chgData name="Jha, Aryan Ritwajeet" userId="2aad577e-539b-449b-83a6-8d411f484b4d" providerId="ADAL" clId="{D9BFCF19-62A5-4DD2-BE4B-C9A184BAFBC5}" dt="2023-08-09T05:54:56.796" v="3448" actId="1076"/>
          <ac:picMkLst>
            <pc:docMk/>
            <pc:sldMk cId="1775485004" sldId="391"/>
            <ac:picMk id="3" creationId="{61433C03-EF07-6CFE-E5C2-BA3059BD0963}"/>
          </ac:picMkLst>
        </pc:picChg>
        <pc:picChg chg="del mod">
          <ac:chgData name="Jha, Aryan Ritwajeet" userId="2aad577e-539b-449b-83a6-8d411f484b4d" providerId="ADAL" clId="{D9BFCF19-62A5-4DD2-BE4B-C9A184BAFBC5}" dt="2023-08-09T05:40:03.376" v="2714" actId="21"/>
          <ac:picMkLst>
            <pc:docMk/>
            <pc:sldMk cId="1775485004" sldId="391"/>
            <ac:picMk id="4" creationId="{7F7C50B8-E4A0-72CF-7EA9-4FDB87A20A54}"/>
          </ac:picMkLst>
        </pc:picChg>
        <pc:picChg chg="mod">
          <ac:chgData name="Jha, Aryan Ritwajeet" userId="2aad577e-539b-449b-83a6-8d411f484b4d" providerId="ADAL" clId="{D9BFCF19-62A5-4DD2-BE4B-C9A184BAFBC5}" dt="2023-08-09T05:45:12.559" v="2987" actId="1076"/>
          <ac:picMkLst>
            <pc:docMk/>
            <pc:sldMk cId="1775485004" sldId="391"/>
            <ac:picMk id="8" creationId="{58E0669C-8EA4-8FA6-3E21-4FDDDA8169C7}"/>
          </ac:picMkLst>
        </pc:picChg>
        <pc:picChg chg="del mod">
          <ac:chgData name="Jha, Aryan Ritwajeet" userId="2aad577e-539b-449b-83a6-8d411f484b4d" providerId="ADAL" clId="{D9BFCF19-62A5-4DD2-BE4B-C9A184BAFBC5}" dt="2023-08-09T05:40:03.376" v="2714" actId="21"/>
          <ac:picMkLst>
            <pc:docMk/>
            <pc:sldMk cId="1775485004" sldId="391"/>
            <ac:picMk id="10" creationId="{7911902D-D4A3-D374-AF2E-AAE191191B29}"/>
          </ac:picMkLst>
        </pc:picChg>
        <pc:picChg chg="del mod">
          <ac:chgData name="Jha, Aryan Ritwajeet" userId="2aad577e-539b-449b-83a6-8d411f484b4d" providerId="ADAL" clId="{D9BFCF19-62A5-4DD2-BE4B-C9A184BAFBC5}" dt="2023-08-09T05:40:03.376" v="2714" actId="21"/>
          <ac:picMkLst>
            <pc:docMk/>
            <pc:sldMk cId="1775485004" sldId="391"/>
            <ac:picMk id="12" creationId="{98CFCF5C-A472-7325-33DD-041B9412F38A}"/>
          </ac:picMkLst>
        </pc:picChg>
        <pc:picChg chg="del">
          <ac:chgData name="Jha, Aryan Ritwajeet" userId="2aad577e-539b-449b-83a6-8d411f484b4d" providerId="ADAL" clId="{D9BFCF19-62A5-4DD2-BE4B-C9A184BAFBC5}" dt="2023-08-09T05:38:11.030" v="2696" actId="478"/>
          <ac:picMkLst>
            <pc:docMk/>
            <pc:sldMk cId="1775485004" sldId="391"/>
            <ac:picMk id="14" creationId="{25C8ACE3-5A33-7348-4334-F008C349B65E}"/>
          </ac:picMkLst>
        </pc:picChg>
      </pc:sldChg>
      <pc:sldChg chg="addSp delSp modSp add mod">
        <pc:chgData name="Jha, Aryan Ritwajeet" userId="2aad577e-539b-449b-83a6-8d411f484b4d" providerId="ADAL" clId="{D9BFCF19-62A5-4DD2-BE4B-C9A184BAFBC5}" dt="2023-08-09T05:45:02.986" v="2986" actId="20577"/>
        <pc:sldMkLst>
          <pc:docMk/>
          <pc:sldMk cId="1852973725" sldId="392"/>
        </pc:sldMkLst>
        <pc:spChg chg="mod">
          <ac:chgData name="Jha, Aryan Ritwajeet" userId="2aad577e-539b-449b-83a6-8d411f484b4d" providerId="ADAL" clId="{D9BFCF19-62A5-4DD2-BE4B-C9A184BAFBC5}" dt="2023-08-09T05:42:27.082" v="2772" actId="20577"/>
          <ac:spMkLst>
            <pc:docMk/>
            <pc:sldMk cId="1852973725" sldId="392"/>
            <ac:spMk id="2" creationId="{59C9094E-A462-4868-E7DB-78E440507414}"/>
          </ac:spMkLst>
        </pc:spChg>
        <pc:spChg chg="mod">
          <ac:chgData name="Jha, Aryan Ritwajeet" userId="2aad577e-539b-449b-83a6-8d411f484b4d" providerId="ADAL" clId="{D9BFCF19-62A5-4DD2-BE4B-C9A184BAFBC5}" dt="2023-08-09T05:40:38.546" v="2734" actId="20577"/>
          <ac:spMkLst>
            <pc:docMk/>
            <pc:sldMk cId="1852973725" sldId="392"/>
            <ac:spMk id="5" creationId="{AFE6C517-2645-3EDC-A4C5-C467913973FB}"/>
          </ac:spMkLst>
        </pc:spChg>
        <pc:spChg chg="add mod">
          <ac:chgData name="Jha, Aryan Ritwajeet" userId="2aad577e-539b-449b-83a6-8d411f484b4d" providerId="ADAL" clId="{D9BFCF19-62A5-4DD2-BE4B-C9A184BAFBC5}" dt="2023-08-09T05:44:18.288" v="2946" actId="1076"/>
          <ac:spMkLst>
            <pc:docMk/>
            <pc:sldMk cId="1852973725" sldId="392"/>
            <ac:spMk id="7" creationId="{AAE3C9EA-83FD-DD7F-E9CB-2931D9FEC370}"/>
          </ac:spMkLst>
        </pc:spChg>
        <pc:spChg chg="add mod">
          <ac:chgData name="Jha, Aryan Ritwajeet" userId="2aad577e-539b-449b-83a6-8d411f484b4d" providerId="ADAL" clId="{D9BFCF19-62A5-4DD2-BE4B-C9A184BAFBC5}" dt="2023-08-09T05:45:02.986" v="2986" actId="20577"/>
          <ac:spMkLst>
            <pc:docMk/>
            <pc:sldMk cId="1852973725" sldId="392"/>
            <ac:spMk id="9" creationId="{37CF71E2-7453-5E8A-A347-8B979604D9BC}"/>
          </ac:spMkLst>
        </pc:spChg>
        <pc:picChg chg="add mod">
          <ac:chgData name="Jha, Aryan Ritwajeet" userId="2aad577e-539b-449b-83a6-8d411f484b4d" providerId="ADAL" clId="{D9BFCF19-62A5-4DD2-BE4B-C9A184BAFBC5}" dt="2023-08-09T05:42:31.717" v="2773" actId="1076"/>
          <ac:picMkLst>
            <pc:docMk/>
            <pc:sldMk cId="1852973725" sldId="392"/>
            <ac:picMk id="3" creationId="{D0089A12-96F8-87D4-1C3C-04EC938E6EA8}"/>
          </ac:picMkLst>
        </pc:picChg>
        <pc:picChg chg="add mod">
          <ac:chgData name="Jha, Aryan Ritwajeet" userId="2aad577e-539b-449b-83a6-8d411f484b4d" providerId="ADAL" clId="{D9BFCF19-62A5-4DD2-BE4B-C9A184BAFBC5}" dt="2023-08-09T05:42:01.329" v="2744" actId="208"/>
          <ac:picMkLst>
            <pc:docMk/>
            <pc:sldMk cId="1852973725" sldId="392"/>
            <ac:picMk id="4" creationId="{D289A58C-A068-FA3C-FF6A-D0DF610E8AEC}"/>
          </ac:picMkLst>
        </pc:picChg>
        <pc:picChg chg="add mod">
          <ac:chgData name="Jha, Aryan Ritwajeet" userId="2aad577e-539b-449b-83a6-8d411f484b4d" providerId="ADAL" clId="{D9BFCF19-62A5-4DD2-BE4B-C9A184BAFBC5}" dt="2023-08-09T05:42:05.366" v="2745" actId="1076"/>
          <ac:picMkLst>
            <pc:docMk/>
            <pc:sldMk cId="1852973725" sldId="392"/>
            <ac:picMk id="6" creationId="{1DDB7CEE-DB8A-00E5-6D95-F738C7114E57}"/>
          </ac:picMkLst>
        </pc:picChg>
        <pc:picChg chg="del">
          <ac:chgData name="Jha, Aryan Ritwajeet" userId="2aad577e-539b-449b-83a6-8d411f484b4d" providerId="ADAL" clId="{D9BFCF19-62A5-4DD2-BE4B-C9A184BAFBC5}" dt="2023-08-09T05:40:09.695" v="2717" actId="478"/>
          <ac:picMkLst>
            <pc:docMk/>
            <pc:sldMk cId="1852973725" sldId="392"/>
            <ac:picMk id="8" creationId="{58E0669C-8EA4-8FA6-3E21-4FDDDA8169C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1318A-8A71-46CA-B53C-3835F89094B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0C45C90-45F1-4B34-8E45-E20C6AEA344C}">
      <dgm:prSet phldrT="[Text]" custT="1"/>
      <dgm:spPr>
        <a:solidFill>
          <a:schemeClr val="bg2">
            <a:lumMod val="60000"/>
            <a:lumOff val="40000"/>
          </a:schemeClr>
        </a:solidFill>
        <a:ln w="19050">
          <a:solidFill>
            <a:schemeClr val="tx2">
              <a:lumMod val="50000"/>
            </a:schemeClr>
          </a:solidFill>
        </a:ln>
      </dgm:spPr>
      <dgm:t>
        <a:bodyPr/>
        <a:lstStyle/>
        <a:p>
          <a:r>
            <a:rPr lang="en-US" sz="1800" dirty="0">
              <a:solidFill>
                <a:schemeClr val="bg1">
                  <a:lumMod val="95000"/>
                </a:schemeClr>
              </a:solidFill>
            </a:rPr>
            <a:t>The SOCP solution  outputs an optimal battery and inverter control schedule</a:t>
          </a:r>
        </a:p>
      </dgm:t>
    </dgm:pt>
    <dgm:pt modelId="{84598C56-434A-45E7-8056-90F7CAB89263}" type="parTrans" cxnId="{BABD956F-579A-4B9E-8F71-10670D321B5A}">
      <dgm:prSet/>
      <dgm:spPr/>
      <dgm:t>
        <a:bodyPr/>
        <a:lstStyle/>
        <a:p>
          <a:endParaRPr lang="en-US"/>
        </a:p>
      </dgm:t>
    </dgm:pt>
    <dgm:pt modelId="{D81C8CCF-4697-4DD5-ADE9-14CED9E8EA19}" type="sibTrans" cxnId="{BABD956F-579A-4B9E-8F71-10670D321B5A}">
      <dgm:prSet/>
      <dgm:spPr/>
      <dgm:t>
        <a:bodyPr/>
        <a:lstStyle/>
        <a:p>
          <a:endParaRPr lang="en-US"/>
        </a:p>
      </dgm:t>
    </dgm:pt>
    <dgm:pt modelId="{343CADBF-4DDC-4ED2-8368-6BE57FBC7B38}">
      <dgm:prSet phldrT="[Text]" custT="1"/>
      <dgm:spPr>
        <a:solidFill>
          <a:schemeClr val="bg2">
            <a:lumMod val="60000"/>
            <a:lumOff val="40000"/>
          </a:schemeClr>
        </a:solidFill>
        <a:ln w="19050">
          <a:solidFill>
            <a:schemeClr val="tx2">
              <a:lumMod val="50000"/>
            </a:schemeClr>
          </a:solidFill>
        </a:ln>
      </dgm:spPr>
      <dgm:t>
        <a:bodyPr/>
        <a:lstStyle/>
        <a:p>
          <a:r>
            <a:rPr lang="en-US" sz="1800" dirty="0">
              <a:solidFill>
                <a:schemeClr val="bg1">
                  <a:lumMod val="95000"/>
                </a:schemeClr>
              </a:solidFill>
            </a:rPr>
            <a:t>The schedule is used by the NLP to calculate a physically realizable schedule</a:t>
          </a:r>
        </a:p>
      </dgm:t>
    </dgm:pt>
    <dgm:pt modelId="{F541670E-5BC2-409C-83D8-FDDF00C0DD8F}" type="parTrans" cxnId="{41B2C289-DC66-4405-A725-B993FD2F6816}">
      <dgm:prSet/>
      <dgm:spPr/>
      <dgm:t>
        <a:bodyPr/>
        <a:lstStyle/>
        <a:p>
          <a:endParaRPr lang="en-US"/>
        </a:p>
      </dgm:t>
    </dgm:pt>
    <dgm:pt modelId="{5C79A275-8CC6-4192-937D-9C1E0C3C5EF6}" type="sibTrans" cxnId="{41B2C289-DC66-4405-A725-B993FD2F6816}">
      <dgm:prSet/>
      <dgm:spPr/>
      <dgm:t>
        <a:bodyPr/>
        <a:lstStyle/>
        <a:p>
          <a:endParaRPr lang="en-US"/>
        </a:p>
      </dgm:t>
    </dgm:pt>
    <dgm:pt modelId="{62EEB961-7EE2-43E7-9E10-CE6AEBA2D905}">
      <dgm:prSet phldrT="[Text]" custT="1"/>
      <dgm:spPr>
        <a:solidFill>
          <a:schemeClr val="bg2">
            <a:lumMod val="60000"/>
            <a:lumOff val="40000"/>
          </a:schemeClr>
        </a:solidFill>
        <a:ln w="19050">
          <a:solidFill>
            <a:schemeClr val="tx2">
              <a:lumMod val="50000"/>
            </a:schemeClr>
          </a:solidFill>
        </a:ln>
      </dgm:spPr>
      <dgm:t>
        <a:bodyPr/>
        <a:lstStyle/>
        <a:p>
          <a:r>
            <a:rPr lang="en-US" sz="1800" dirty="0">
              <a:solidFill>
                <a:schemeClr val="bg1">
                  <a:lumMod val="95000"/>
                </a:schemeClr>
              </a:solidFill>
            </a:rPr>
            <a:t>The physically realizable schedule is implemented by </a:t>
          </a:r>
          <a:r>
            <a:rPr lang="en-US" sz="1800" dirty="0" err="1">
              <a:solidFill>
                <a:schemeClr val="bg1">
                  <a:lumMod val="95000"/>
                </a:schemeClr>
              </a:solidFill>
            </a:rPr>
            <a:t>GridLab</a:t>
          </a:r>
          <a:r>
            <a:rPr lang="en-US" sz="1800" dirty="0">
              <a:solidFill>
                <a:schemeClr val="bg1">
                  <a:lumMod val="95000"/>
                </a:schemeClr>
              </a:solidFill>
            </a:rPr>
            <a:t>-D to determine the resulting AC Power Flows.</a:t>
          </a:r>
        </a:p>
      </dgm:t>
    </dgm:pt>
    <dgm:pt modelId="{CF7CCA23-E042-4A06-ADF3-B5998DF8240F}" type="parTrans" cxnId="{A349ED6F-2413-4399-BAF0-FA35AFC4B148}">
      <dgm:prSet/>
      <dgm:spPr/>
      <dgm:t>
        <a:bodyPr/>
        <a:lstStyle/>
        <a:p>
          <a:endParaRPr lang="en-US"/>
        </a:p>
      </dgm:t>
    </dgm:pt>
    <dgm:pt modelId="{FA8A6BD6-5E7D-4F86-BCCD-642C66E1627D}" type="sibTrans" cxnId="{A349ED6F-2413-4399-BAF0-FA35AFC4B148}">
      <dgm:prSet/>
      <dgm:spPr/>
      <dgm:t>
        <a:bodyPr/>
        <a:lstStyle/>
        <a:p>
          <a:endParaRPr lang="en-US"/>
        </a:p>
      </dgm:t>
    </dgm:pt>
    <dgm:pt modelId="{A070EE7E-2EC8-43B7-A174-54F76DC9A5C1}">
      <dgm:prSet phldrT="[Text]" custT="1"/>
      <dgm:spPr>
        <a:solidFill>
          <a:schemeClr val="bg2">
            <a:lumMod val="60000"/>
            <a:lumOff val="40000"/>
          </a:schemeClr>
        </a:solidFill>
        <a:ln w="19050">
          <a:solidFill>
            <a:schemeClr val="tx2">
              <a:lumMod val="50000"/>
            </a:schemeClr>
          </a:solidFill>
        </a:ln>
      </dgm:spPr>
      <dgm:t>
        <a:bodyPr/>
        <a:lstStyle/>
        <a:p>
          <a:r>
            <a:rPr lang="en-US" sz="1800" dirty="0">
              <a:solidFill>
                <a:schemeClr val="bg1">
                  <a:lumMod val="95000"/>
                </a:schemeClr>
              </a:solidFill>
            </a:rPr>
            <a:t>The forecast of demand and renewable generations are updated.</a:t>
          </a:r>
        </a:p>
      </dgm:t>
    </dgm:pt>
    <dgm:pt modelId="{4AC2CB48-F482-455A-B898-8B36E6C9272A}" type="parTrans" cxnId="{09276C0E-E3F9-483F-B536-5CAA766FA390}">
      <dgm:prSet/>
      <dgm:spPr/>
      <dgm:t>
        <a:bodyPr/>
        <a:lstStyle/>
        <a:p>
          <a:endParaRPr lang="en-US"/>
        </a:p>
      </dgm:t>
    </dgm:pt>
    <dgm:pt modelId="{BA03094D-F954-4822-A49A-9EB8C09AE785}" type="sibTrans" cxnId="{09276C0E-E3F9-483F-B536-5CAA766FA390}">
      <dgm:prSet/>
      <dgm:spPr/>
      <dgm:t>
        <a:bodyPr/>
        <a:lstStyle/>
        <a:p>
          <a:endParaRPr lang="en-US"/>
        </a:p>
      </dgm:t>
    </dgm:pt>
    <dgm:pt modelId="{AE692026-969F-49A2-99D3-501E3CDAFB2D}" type="pres">
      <dgm:prSet presAssocID="{55C1318A-8A71-46CA-B53C-3835F89094B3}" presName="cycle" presStyleCnt="0">
        <dgm:presLayoutVars>
          <dgm:dir/>
          <dgm:resizeHandles val="exact"/>
        </dgm:presLayoutVars>
      </dgm:prSet>
      <dgm:spPr/>
    </dgm:pt>
    <dgm:pt modelId="{96FE773E-0D0D-4853-8FC2-C585534B9FA7}" type="pres">
      <dgm:prSet presAssocID="{B0C45C90-45F1-4B34-8E45-E20C6AEA344C}" presName="node" presStyleLbl="node1" presStyleIdx="0" presStyleCnt="4" custScaleX="179629" custScaleY="130127" custRadScaleRad="76950" custRadScaleInc="564">
        <dgm:presLayoutVars>
          <dgm:bulletEnabled val="1"/>
        </dgm:presLayoutVars>
      </dgm:prSet>
      <dgm:spPr/>
    </dgm:pt>
    <dgm:pt modelId="{F4F227FC-327F-4CAD-9C83-044C14E76999}" type="pres">
      <dgm:prSet presAssocID="{D81C8CCF-4697-4DD5-ADE9-14CED9E8EA19}" presName="sibTrans" presStyleLbl="sibTrans2D1" presStyleIdx="0" presStyleCnt="4"/>
      <dgm:spPr/>
    </dgm:pt>
    <dgm:pt modelId="{AB6F7010-012A-44EC-9661-DAE623EB80E2}" type="pres">
      <dgm:prSet presAssocID="{D81C8CCF-4697-4DD5-ADE9-14CED9E8EA19}" presName="connectorText" presStyleLbl="sibTrans2D1" presStyleIdx="0" presStyleCnt="4"/>
      <dgm:spPr/>
    </dgm:pt>
    <dgm:pt modelId="{EBEB4AB3-D801-4615-973A-A003B350B7F7}" type="pres">
      <dgm:prSet presAssocID="{343CADBF-4DDC-4ED2-8368-6BE57FBC7B38}" presName="node" presStyleLbl="node1" presStyleIdx="1" presStyleCnt="4" custScaleX="167833" custScaleY="118552" custRadScaleRad="223985" custRadScaleInc="-350">
        <dgm:presLayoutVars>
          <dgm:bulletEnabled val="1"/>
        </dgm:presLayoutVars>
      </dgm:prSet>
      <dgm:spPr/>
    </dgm:pt>
    <dgm:pt modelId="{CD633E9B-76DB-461A-BEA8-90588114C834}" type="pres">
      <dgm:prSet presAssocID="{5C79A275-8CC6-4192-937D-9C1E0C3C5EF6}" presName="sibTrans" presStyleLbl="sibTrans2D1" presStyleIdx="1" presStyleCnt="4"/>
      <dgm:spPr/>
    </dgm:pt>
    <dgm:pt modelId="{1BB5C323-4794-428F-9CDE-D80CB3243B35}" type="pres">
      <dgm:prSet presAssocID="{5C79A275-8CC6-4192-937D-9C1E0C3C5EF6}" presName="connectorText" presStyleLbl="sibTrans2D1" presStyleIdx="1" presStyleCnt="4"/>
      <dgm:spPr/>
    </dgm:pt>
    <dgm:pt modelId="{4BAE3030-6163-4BB0-A9FC-4D12F88EF28E}" type="pres">
      <dgm:prSet presAssocID="{62EEB961-7EE2-43E7-9E10-CE6AEBA2D905}" presName="node" presStyleLbl="node1" presStyleIdx="2" presStyleCnt="4" custScaleX="195230" custScaleY="131298" custRadScaleRad="75881" custRadScaleInc="-4984">
        <dgm:presLayoutVars>
          <dgm:bulletEnabled val="1"/>
        </dgm:presLayoutVars>
      </dgm:prSet>
      <dgm:spPr/>
    </dgm:pt>
    <dgm:pt modelId="{67617F40-DA62-4ADF-8E3B-AC4DF870A1B2}" type="pres">
      <dgm:prSet presAssocID="{FA8A6BD6-5E7D-4F86-BCCD-642C66E1627D}" presName="sibTrans" presStyleLbl="sibTrans2D1" presStyleIdx="2" presStyleCnt="4"/>
      <dgm:spPr/>
    </dgm:pt>
    <dgm:pt modelId="{A1AC9EC1-B1FD-4659-8304-53652714DFF3}" type="pres">
      <dgm:prSet presAssocID="{FA8A6BD6-5E7D-4F86-BCCD-642C66E1627D}" presName="connectorText" presStyleLbl="sibTrans2D1" presStyleIdx="2" presStyleCnt="4"/>
      <dgm:spPr/>
    </dgm:pt>
    <dgm:pt modelId="{FC9AEC83-8A34-416E-ADB1-769965C1BE09}" type="pres">
      <dgm:prSet presAssocID="{A070EE7E-2EC8-43B7-A174-54F76DC9A5C1}" presName="node" presStyleLbl="node1" presStyleIdx="3" presStyleCnt="4" custScaleX="138522" custScaleY="106295" custRadScaleRad="226725" custRadScaleInc="-306">
        <dgm:presLayoutVars>
          <dgm:bulletEnabled val="1"/>
        </dgm:presLayoutVars>
      </dgm:prSet>
      <dgm:spPr/>
    </dgm:pt>
    <dgm:pt modelId="{27F7F757-5639-4E8D-B7BC-438DB737CBD6}" type="pres">
      <dgm:prSet presAssocID="{BA03094D-F954-4822-A49A-9EB8C09AE785}" presName="sibTrans" presStyleLbl="sibTrans2D1" presStyleIdx="3" presStyleCnt="4"/>
      <dgm:spPr/>
    </dgm:pt>
    <dgm:pt modelId="{1C0C47D8-1906-46A1-8CDB-0FBECB22C4ED}" type="pres">
      <dgm:prSet presAssocID="{BA03094D-F954-4822-A49A-9EB8C09AE785}" presName="connectorText" presStyleLbl="sibTrans2D1" presStyleIdx="3" presStyleCnt="4"/>
      <dgm:spPr/>
    </dgm:pt>
  </dgm:ptLst>
  <dgm:cxnLst>
    <dgm:cxn modelId="{09276C0E-E3F9-483F-B536-5CAA766FA390}" srcId="{55C1318A-8A71-46CA-B53C-3835F89094B3}" destId="{A070EE7E-2EC8-43B7-A174-54F76DC9A5C1}" srcOrd="3" destOrd="0" parTransId="{4AC2CB48-F482-455A-B898-8B36E6C9272A}" sibTransId="{BA03094D-F954-4822-A49A-9EB8C09AE785}"/>
    <dgm:cxn modelId="{EA0AE11C-9F82-4774-AA41-B89115EE5111}" type="presOf" srcId="{FA8A6BD6-5E7D-4F86-BCCD-642C66E1627D}" destId="{67617F40-DA62-4ADF-8E3B-AC4DF870A1B2}" srcOrd="0" destOrd="0" presId="urn:microsoft.com/office/officeart/2005/8/layout/cycle2"/>
    <dgm:cxn modelId="{6561F71E-EAC9-4B0D-9CF9-43230E0880F3}" type="presOf" srcId="{BA03094D-F954-4822-A49A-9EB8C09AE785}" destId="{27F7F757-5639-4E8D-B7BC-438DB737CBD6}" srcOrd="0" destOrd="0" presId="urn:microsoft.com/office/officeart/2005/8/layout/cycle2"/>
    <dgm:cxn modelId="{F229C125-DDB0-4B07-80E2-E8B959A061E3}" type="presOf" srcId="{FA8A6BD6-5E7D-4F86-BCCD-642C66E1627D}" destId="{A1AC9EC1-B1FD-4659-8304-53652714DFF3}" srcOrd="1" destOrd="0" presId="urn:microsoft.com/office/officeart/2005/8/layout/cycle2"/>
    <dgm:cxn modelId="{F3139664-E1DD-4810-A5E4-0A08171C6607}" type="presOf" srcId="{D81C8CCF-4697-4DD5-ADE9-14CED9E8EA19}" destId="{AB6F7010-012A-44EC-9661-DAE623EB80E2}" srcOrd="1" destOrd="0" presId="urn:microsoft.com/office/officeart/2005/8/layout/cycle2"/>
    <dgm:cxn modelId="{EC256F6E-D679-465C-A757-D7064CB36163}" type="presOf" srcId="{55C1318A-8A71-46CA-B53C-3835F89094B3}" destId="{AE692026-969F-49A2-99D3-501E3CDAFB2D}" srcOrd="0" destOrd="0" presId="urn:microsoft.com/office/officeart/2005/8/layout/cycle2"/>
    <dgm:cxn modelId="{3754764E-ACE5-440B-A2EF-55A5C5BF30AB}" type="presOf" srcId="{D81C8CCF-4697-4DD5-ADE9-14CED9E8EA19}" destId="{F4F227FC-327F-4CAD-9C83-044C14E76999}" srcOrd="0" destOrd="0" presId="urn:microsoft.com/office/officeart/2005/8/layout/cycle2"/>
    <dgm:cxn modelId="{BABD956F-579A-4B9E-8F71-10670D321B5A}" srcId="{55C1318A-8A71-46CA-B53C-3835F89094B3}" destId="{B0C45C90-45F1-4B34-8E45-E20C6AEA344C}" srcOrd="0" destOrd="0" parTransId="{84598C56-434A-45E7-8056-90F7CAB89263}" sibTransId="{D81C8CCF-4697-4DD5-ADE9-14CED9E8EA19}"/>
    <dgm:cxn modelId="{A349ED6F-2413-4399-BAF0-FA35AFC4B148}" srcId="{55C1318A-8A71-46CA-B53C-3835F89094B3}" destId="{62EEB961-7EE2-43E7-9E10-CE6AEBA2D905}" srcOrd="2" destOrd="0" parTransId="{CF7CCA23-E042-4A06-ADF3-B5998DF8240F}" sibTransId="{FA8A6BD6-5E7D-4F86-BCCD-642C66E1627D}"/>
    <dgm:cxn modelId="{77CBC451-75E0-49A8-AC4E-0862C54016B5}" type="presOf" srcId="{62EEB961-7EE2-43E7-9E10-CE6AEBA2D905}" destId="{4BAE3030-6163-4BB0-A9FC-4D12F88EF28E}" srcOrd="0" destOrd="0" presId="urn:microsoft.com/office/officeart/2005/8/layout/cycle2"/>
    <dgm:cxn modelId="{44377D53-FA7F-4907-82A7-63FEFD8003E5}" type="presOf" srcId="{343CADBF-4DDC-4ED2-8368-6BE57FBC7B38}" destId="{EBEB4AB3-D801-4615-973A-A003B350B7F7}" srcOrd="0" destOrd="0" presId="urn:microsoft.com/office/officeart/2005/8/layout/cycle2"/>
    <dgm:cxn modelId="{0781AF78-A049-461E-8A30-C5991CF2F36B}" type="presOf" srcId="{B0C45C90-45F1-4B34-8E45-E20C6AEA344C}" destId="{96FE773E-0D0D-4853-8FC2-C585534B9FA7}" srcOrd="0" destOrd="0" presId="urn:microsoft.com/office/officeart/2005/8/layout/cycle2"/>
    <dgm:cxn modelId="{6C459C85-6BA7-43AE-B9EA-2B418ED2F6BE}" type="presOf" srcId="{5C79A275-8CC6-4192-937D-9C1E0C3C5EF6}" destId="{1BB5C323-4794-428F-9CDE-D80CB3243B35}" srcOrd="1" destOrd="0" presId="urn:microsoft.com/office/officeart/2005/8/layout/cycle2"/>
    <dgm:cxn modelId="{41B2C289-DC66-4405-A725-B993FD2F6816}" srcId="{55C1318A-8A71-46CA-B53C-3835F89094B3}" destId="{343CADBF-4DDC-4ED2-8368-6BE57FBC7B38}" srcOrd="1" destOrd="0" parTransId="{F541670E-5BC2-409C-83D8-FDDF00C0DD8F}" sibTransId="{5C79A275-8CC6-4192-937D-9C1E0C3C5EF6}"/>
    <dgm:cxn modelId="{062292BE-E671-43BA-96F3-3D4DB0BAFDD2}" type="presOf" srcId="{BA03094D-F954-4822-A49A-9EB8C09AE785}" destId="{1C0C47D8-1906-46A1-8CDB-0FBECB22C4ED}" srcOrd="1" destOrd="0" presId="urn:microsoft.com/office/officeart/2005/8/layout/cycle2"/>
    <dgm:cxn modelId="{2C219FD4-6EF5-4283-90F9-7B9F8E4BDA0C}" type="presOf" srcId="{5C79A275-8CC6-4192-937D-9C1E0C3C5EF6}" destId="{CD633E9B-76DB-461A-BEA8-90588114C834}" srcOrd="0" destOrd="0" presId="urn:microsoft.com/office/officeart/2005/8/layout/cycle2"/>
    <dgm:cxn modelId="{C6A8AEF2-D665-4C14-A577-B3440B110415}" type="presOf" srcId="{A070EE7E-2EC8-43B7-A174-54F76DC9A5C1}" destId="{FC9AEC83-8A34-416E-ADB1-769965C1BE09}" srcOrd="0" destOrd="0" presId="urn:microsoft.com/office/officeart/2005/8/layout/cycle2"/>
    <dgm:cxn modelId="{EF167B71-8016-4184-AEA3-E8FFEACA6762}" type="presParOf" srcId="{AE692026-969F-49A2-99D3-501E3CDAFB2D}" destId="{96FE773E-0D0D-4853-8FC2-C585534B9FA7}" srcOrd="0" destOrd="0" presId="urn:microsoft.com/office/officeart/2005/8/layout/cycle2"/>
    <dgm:cxn modelId="{A95F1B94-ADE5-4FCE-89F3-F38464ED0694}" type="presParOf" srcId="{AE692026-969F-49A2-99D3-501E3CDAFB2D}" destId="{F4F227FC-327F-4CAD-9C83-044C14E76999}" srcOrd="1" destOrd="0" presId="urn:microsoft.com/office/officeart/2005/8/layout/cycle2"/>
    <dgm:cxn modelId="{F5B1A0B6-1258-49F0-A200-2BD81B3D135F}" type="presParOf" srcId="{F4F227FC-327F-4CAD-9C83-044C14E76999}" destId="{AB6F7010-012A-44EC-9661-DAE623EB80E2}" srcOrd="0" destOrd="0" presId="urn:microsoft.com/office/officeart/2005/8/layout/cycle2"/>
    <dgm:cxn modelId="{51D6EDD7-4A7F-419C-B593-CCDA380037EF}" type="presParOf" srcId="{AE692026-969F-49A2-99D3-501E3CDAFB2D}" destId="{EBEB4AB3-D801-4615-973A-A003B350B7F7}" srcOrd="2" destOrd="0" presId="urn:microsoft.com/office/officeart/2005/8/layout/cycle2"/>
    <dgm:cxn modelId="{8DA7FAED-34A6-4523-889D-90C7DEF6BFEA}" type="presParOf" srcId="{AE692026-969F-49A2-99D3-501E3CDAFB2D}" destId="{CD633E9B-76DB-461A-BEA8-90588114C834}" srcOrd="3" destOrd="0" presId="urn:microsoft.com/office/officeart/2005/8/layout/cycle2"/>
    <dgm:cxn modelId="{0D44B39B-5EA7-4F3E-91F1-144B49FB2781}" type="presParOf" srcId="{CD633E9B-76DB-461A-BEA8-90588114C834}" destId="{1BB5C323-4794-428F-9CDE-D80CB3243B35}" srcOrd="0" destOrd="0" presId="urn:microsoft.com/office/officeart/2005/8/layout/cycle2"/>
    <dgm:cxn modelId="{E20BBD20-A5C6-4866-9A6E-477640C45C9A}" type="presParOf" srcId="{AE692026-969F-49A2-99D3-501E3CDAFB2D}" destId="{4BAE3030-6163-4BB0-A9FC-4D12F88EF28E}" srcOrd="4" destOrd="0" presId="urn:microsoft.com/office/officeart/2005/8/layout/cycle2"/>
    <dgm:cxn modelId="{6FC16305-284C-42F6-BB66-10F88E2A45C5}" type="presParOf" srcId="{AE692026-969F-49A2-99D3-501E3CDAFB2D}" destId="{67617F40-DA62-4ADF-8E3B-AC4DF870A1B2}" srcOrd="5" destOrd="0" presId="urn:microsoft.com/office/officeart/2005/8/layout/cycle2"/>
    <dgm:cxn modelId="{2FE1608E-B0F4-44DE-9158-8F1EDB940440}" type="presParOf" srcId="{67617F40-DA62-4ADF-8E3B-AC4DF870A1B2}" destId="{A1AC9EC1-B1FD-4659-8304-53652714DFF3}" srcOrd="0" destOrd="0" presId="urn:microsoft.com/office/officeart/2005/8/layout/cycle2"/>
    <dgm:cxn modelId="{E34BD09B-ABB7-42D5-946E-0B2EA0DC17CB}" type="presParOf" srcId="{AE692026-969F-49A2-99D3-501E3CDAFB2D}" destId="{FC9AEC83-8A34-416E-ADB1-769965C1BE09}" srcOrd="6" destOrd="0" presId="urn:microsoft.com/office/officeart/2005/8/layout/cycle2"/>
    <dgm:cxn modelId="{D9979B2F-0527-421B-9C86-7CBAA2651B6A}" type="presParOf" srcId="{AE692026-969F-49A2-99D3-501E3CDAFB2D}" destId="{27F7F757-5639-4E8D-B7BC-438DB737CBD6}" srcOrd="7" destOrd="0" presId="urn:microsoft.com/office/officeart/2005/8/layout/cycle2"/>
    <dgm:cxn modelId="{7ABFF3F0-D352-45A7-95BD-1C35FF502A72}" type="presParOf" srcId="{27F7F757-5639-4E8D-B7BC-438DB737CBD6}" destId="{1C0C47D8-1906-46A1-8CDB-0FBECB22C4ED}" srcOrd="0" destOrd="0" presId="urn:microsoft.com/office/officeart/2005/8/layout/cycle2"/>
  </dgm:cxnLst>
  <dgm:bg/>
  <dgm:whole>
    <a:ln>
      <a:solidFill>
        <a:schemeClr val="bg2">
          <a:lumMod val="20000"/>
          <a:lumOff val="8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773E-0D0D-4853-8FC2-C585534B9FA7}">
      <dsp:nvSpPr>
        <dsp:cNvPr id="0" name=""/>
        <dsp:cNvSpPr/>
      </dsp:nvSpPr>
      <dsp:spPr>
        <a:xfrm>
          <a:off x="4057675" y="153584"/>
          <a:ext cx="3022210" cy="2189352"/>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lumMod val="95000"/>
                </a:schemeClr>
              </a:solidFill>
            </a:rPr>
            <a:t>The SOCP solution  outputs an optimal battery and inverter control schedule</a:t>
          </a:r>
        </a:p>
      </dsp:txBody>
      <dsp:txXfrm>
        <a:off x="4500267" y="474207"/>
        <a:ext cx="2137026" cy="1548106"/>
      </dsp:txXfrm>
    </dsp:sp>
    <dsp:sp modelId="{F4F227FC-327F-4CAD-9C83-044C14E76999}">
      <dsp:nvSpPr>
        <dsp:cNvPr id="0" name=""/>
        <dsp:cNvSpPr/>
      </dsp:nvSpPr>
      <dsp:spPr>
        <a:xfrm rot="1130743">
          <a:off x="7213331" y="1655073"/>
          <a:ext cx="758326"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17897" y="1741127"/>
        <a:ext cx="587976" cy="340700"/>
      </dsp:txXfrm>
    </dsp:sp>
    <dsp:sp modelId="{EBEB4AB3-D801-4615-973A-A003B350B7F7}">
      <dsp:nvSpPr>
        <dsp:cNvPr id="0" name=""/>
        <dsp:cNvSpPr/>
      </dsp:nvSpPr>
      <dsp:spPr>
        <a:xfrm>
          <a:off x="8149229" y="1613609"/>
          <a:ext cx="2823745" cy="199460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lumMod val="95000"/>
                </a:schemeClr>
              </a:solidFill>
            </a:rPr>
            <a:t>The schedule is used by the NLP to calculate a physically realizable schedule</a:t>
          </a:r>
        </a:p>
      </dsp:txBody>
      <dsp:txXfrm>
        <a:off x="8562757" y="1905712"/>
        <a:ext cx="1996689" cy="1410399"/>
      </dsp:txXfrm>
    </dsp:sp>
    <dsp:sp modelId="{CD633E9B-76DB-461A-BEA8-90588114C834}">
      <dsp:nvSpPr>
        <dsp:cNvPr id="0" name=""/>
        <dsp:cNvSpPr/>
      </dsp:nvSpPr>
      <dsp:spPr>
        <a:xfrm rot="9655314">
          <a:off x="7361706" y="2969658"/>
          <a:ext cx="682397"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7527378" y="3055385"/>
        <a:ext cx="512047" cy="340700"/>
      </dsp:txXfrm>
    </dsp:sp>
    <dsp:sp modelId="{4BAE3030-6163-4BB0-A9FC-4D12F88EF28E}">
      <dsp:nvSpPr>
        <dsp:cNvPr id="0" name=""/>
        <dsp:cNvSpPr/>
      </dsp:nvSpPr>
      <dsp:spPr>
        <a:xfrm>
          <a:off x="3973359" y="2870913"/>
          <a:ext cx="3284692" cy="2209054"/>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lumMod val="95000"/>
                </a:schemeClr>
              </a:solidFill>
            </a:rPr>
            <a:t>The physically realizable schedule is implemented by </a:t>
          </a:r>
          <a:r>
            <a:rPr lang="en-US" sz="1800" kern="1200" dirty="0" err="1">
              <a:solidFill>
                <a:schemeClr val="bg1">
                  <a:lumMod val="95000"/>
                </a:schemeClr>
              </a:solidFill>
            </a:rPr>
            <a:t>GridLab</a:t>
          </a:r>
          <a:r>
            <a:rPr lang="en-US" sz="1800" kern="1200" dirty="0">
              <a:solidFill>
                <a:schemeClr val="bg1">
                  <a:lumMod val="95000"/>
                </a:schemeClr>
              </a:solidFill>
            </a:rPr>
            <a:t>-D to determine the resulting AC Power Flows.</a:t>
          </a:r>
        </a:p>
      </dsp:txBody>
      <dsp:txXfrm>
        <a:off x="4454391" y="3194421"/>
        <a:ext cx="2322628" cy="1562038"/>
      </dsp:txXfrm>
    </dsp:sp>
    <dsp:sp modelId="{67617F40-DA62-4ADF-8E3B-AC4DF870A1B2}">
      <dsp:nvSpPr>
        <dsp:cNvPr id="0" name=""/>
        <dsp:cNvSpPr/>
      </dsp:nvSpPr>
      <dsp:spPr>
        <a:xfrm rot="11888737">
          <a:off x="2953571" y="2960928"/>
          <a:ext cx="865779"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3119685" y="3101021"/>
        <a:ext cx="695429" cy="340700"/>
      </dsp:txXfrm>
    </dsp:sp>
    <dsp:sp modelId="{FC9AEC83-8A34-416E-ADB1-769965C1BE09}">
      <dsp:nvSpPr>
        <dsp:cNvPr id="0" name=""/>
        <dsp:cNvSpPr/>
      </dsp:nvSpPr>
      <dsp:spPr>
        <a:xfrm>
          <a:off x="350075" y="1737438"/>
          <a:ext cx="2330595" cy="178838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lumMod val="95000"/>
                </a:schemeClr>
              </a:solidFill>
            </a:rPr>
            <a:t>The forecast of demand and renewable generations are updated.</a:t>
          </a:r>
        </a:p>
      </dsp:txBody>
      <dsp:txXfrm>
        <a:off x="691383" y="1999341"/>
        <a:ext cx="1647979" cy="1264579"/>
      </dsp:txXfrm>
    </dsp:sp>
    <dsp:sp modelId="{27F7F757-5639-4E8D-B7BC-438DB737CBD6}">
      <dsp:nvSpPr>
        <dsp:cNvPr id="0" name=""/>
        <dsp:cNvSpPr/>
      </dsp:nvSpPr>
      <dsp:spPr>
        <a:xfrm rot="20469357">
          <a:off x="2912541" y="1715908"/>
          <a:ext cx="908161"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17106" y="1856986"/>
        <a:ext cx="737811" cy="34070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8/18/2023</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8/18/2023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to hit the </a:t>
            </a:r>
            <a:r>
              <a:rPr lang="en-US" b="1" dirty="0"/>
              <a:t>reset</a:t>
            </a:r>
            <a:r>
              <a:rPr lang="en-US" dirty="0"/>
              <a:t> button to make sure all the page elements react properly.</a:t>
            </a:r>
          </a:p>
          <a:p>
            <a:r>
              <a:rPr lang="en-US" dirty="0"/>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75</a:t>
            </a:fld>
            <a:endParaRPr lang="en-US"/>
          </a:p>
        </p:txBody>
      </p:sp>
    </p:spTree>
    <p:extLst>
      <p:ext uri="{BB962C8B-B14F-4D97-AF65-F5344CB8AC3E}">
        <p14:creationId xmlns:p14="http://schemas.microsoft.com/office/powerpoint/2010/main" val="62057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99</a:t>
            </a:fld>
            <a:endParaRPr lang="en-US"/>
          </a:p>
        </p:txBody>
      </p:sp>
    </p:spTree>
    <p:extLst>
      <p:ext uri="{BB962C8B-B14F-4D97-AF65-F5344CB8AC3E}">
        <p14:creationId xmlns:p14="http://schemas.microsoft.com/office/powerpoint/2010/main" val="299492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100</a:t>
            </a:fld>
            <a:endParaRPr lang="en-US"/>
          </a:p>
        </p:txBody>
      </p:sp>
    </p:spTree>
    <p:extLst>
      <p:ext uri="{BB962C8B-B14F-4D97-AF65-F5344CB8AC3E}">
        <p14:creationId xmlns:p14="http://schemas.microsoft.com/office/powerpoint/2010/main" val="202427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101</a:t>
            </a:fld>
            <a:endParaRPr lang="en-US"/>
          </a:p>
        </p:txBody>
      </p:sp>
    </p:spTree>
    <p:extLst>
      <p:ext uri="{BB962C8B-B14F-4D97-AF65-F5344CB8AC3E}">
        <p14:creationId xmlns:p14="http://schemas.microsoft.com/office/powerpoint/2010/main" val="258315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102</a:t>
            </a:fld>
            <a:endParaRPr lang="en-US"/>
          </a:p>
        </p:txBody>
      </p:sp>
    </p:spTree>
    <p:extLst>
      <p:ext uri="{BB962C8B-B14F-4D97-AF65-F5344CB8AC3E}">
        <p14:creationId xmlns:p14="http://schemas.microsoft.com/office/powerpoint/2010/main" val="314079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103</a:t>
            </a:fld>
            <a:endParaRPr lang="en-US"/>
          </a:p>
        </p:txBody>
      </p:sp>
    </p:spTree>
    <p:extLst>
      <p:ext uri="{BB962C8B-B14F-4D97-AF65-F5344CB8AC3E}">
        <p14:creationId xmlns:p14="http://schemas.microsoft.com/office/powerpoint/2010/main" val="398961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104</a:t>
            </a:fld>
            <a:endParaRPr lang="en-US"/>
          </a:p>
        </p:txBody>
      </p:sp>
    </p:spTree>
    <p:extLst>
      <p:ext uri="{BB962C8B-B14F-4D97-AF65-F5344CB8AC3E}">
        <p14:creationId xmlns:p14="http://schemas.microsoft.com/office/powerpoint/2010/main" val="65601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105</a:t>
            </a:fld>
            <a:endParaRPr lang="en-US"/>
          </a:p>
        </p:txBody>
      </p:sp>
    </p:spTree>
    <p:extLst>
      <p:ext uri="{BB962C8B-B14F-4D97-AF65-F5344CB8AC3E}">
        <p14:creationId xmlns:p14="http://schemas.microsoft.com/office/powerpoint/2010/main" val="3793774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dirty="0"/>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dirty="0"/>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dirty="0"/>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dirty="0"/>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dirty="0"/>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dirty="0"/>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endParaRPr lang="en-US" dirty="0"/>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dirty="0"/>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dirty="0"/>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slide" Target="slide106.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0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0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106.xml.rels><?xml version="1.0" encoding="UTF-8" standalone="yes"?>
<Relationships xmlns="http://schemas.openxmlformats.org/package/2006/relationships"><Relationship Id="rId3" Type="http://schemas.openxmlformats.org/officeDocument/2006/relationships/hyperlink" Target="t.ly/diWI3" TargetMode="External"/><Relationship Id="rId2" Type="http://schemas.openxmlformats.org/officeDocument/2006/relationships/hyperlink" Target="https://t.ly/ZP--" TargetMode="External"/><Relationship Id="rId1" Type="http://schemas.openxmlformats.org/officeDocument/2006/relationships/slideLayout" Target="../slideLayouts/slideLayout2.xml"/><Relationship Id="rId6" Type="http://schemas.openxmlformats.org/officeDocument/2006/relationships/hyperlink" Target="t.ly/Ga2th" TargetMode="External"/><Relationship Id="rId5" Type="http://schemas.openxmlformats.org/officeDocument/2006/relationships/hyperlink" Target="https://www.hsl.rl.ac.uk/" TargetMode="External"/><Relationship Id="rId4" Type="http://schemas.openxmlformats.org/officeDocument/2006/relationships/hyperlink" Target="t.ly/CYId"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arxiv.org/abs/2011.00587v1" TargetMode="External"/><Relationship Id="rId2" Type="http://schemas.openxmlformats.org/officeDocument/2006/relationships/hyperlink" Target="https://arxiv.org/abs/2011.00587" TargetMode="External"/><Relationship Id="rId1" Type="http://schemas.openxmlformats.org/officeDocument/2006/relationships/slideLayout" Target="../slideLayouts/slideLayout2.xml"/><Relationship Id="rId6" Type="http://schemas.openxmlformats.org/officeDocument/2006/relationships/hyperlink" Target="https://ieeexplore.ieee.org/document/6837496" TargetMode="External"/><Relationship Id="rId5" Type="http://schemas.openxmlformats.org/officeDocument/2006/relationships/hyperlink" Target="https://www.amazon.com/Electronic-Circuit-System-Simulation-Methods/dp/0070501696" TargetMode="External"/><Relationship Id="rId4" Type="http://schemas.openxmlformats.org/officeDocument/2006/relationships/hyperlink" Target="t.ly/37SH"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0.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1.png"/></Relationships>
</file>

<file path=ppt/slides/_rels/slide15.xml.rels><?xml version="1.0" encoding="UTF-8" standalone="yes"?>
<Relationships xmlns="http://schemas.openxmlformats.org/package/2006/relationships"><Relationship Id="rId3"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66.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191.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 Target="slide107.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slide" Target="slide107.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30.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6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340.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7.png"/></Relationships>
</file>

<file path=ppt/slides/_rels/slide6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6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1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8.jpg"/><Relationship Id="rId7"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hyperlink" Target="https://informaconnect.com/the-challenges-of-upgrading-the-power-grid-for-a-decarbonised-electric-future/" TargetMode="External"/><Relationship Id="rId5" Type="http://schemas.openxmlformats.org/officeDocument/2006/relationships/image" Target="../media/image120.jpeg"/><Relationship Id="rId4" Type="http://schemas.openxmlformats.org/officeDocument/2006/relationships/image" Target="../media/image119.png"/></Relationships>
</file>

<file path=ppt/slides/_rels/slide7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 Target="slide10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100.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524000" y="2488845"/>
            <a:ext cx="9144000" cy="1675397"/>
          </a:xfrm>
          <a:ln>
            <a:solidFill>
              <a:schemeClr val="tx1"/>
            </a:solidFill>
          </a:ln>
        </p:spPr>
        <p:txBody>
          <a:bodyPr/>
          <a:lstStyle/>
          <a:p>
            <a:r>
              <a:rPr lang="en-US" dirty="0"/>
              <a:t>Multi-Period Optimization</a:t>
            </a:r>
            <a:br>
              <a:rPr lang="en-US" dirty="0"/>
            </a:br>
            <a:r>
              <a:rPr lang="en-US" sz="2800" dirty="0"/>
              <a:t>for Power Distribution Systems with Battery Storage</a:t>
            </a:r>
            <a:endParaRPr lang="en-US" dirty="0"/>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tx1"/>
            </a:solidFill>
          </a:ln>
        </p:spPr>
        <p:txBody>
          <a:bodyPr>
            <a:normAutofit/>
          </a:bodyPr>
          <a:lstStyle/>
          <a:p>
            <a:r>
              <a:rPr lang="en-US" dirty="0"/>
              <a:t>Aryan Ritwajeet Jha</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45647" y="68485"/>
            <a:ext cx="2252748" cy="868823"/>
          </a:xfr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algn="ctr"/>
            <a:r>
              <a:rPr lang="en-US" sz="2000"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176332" y="859723"/>
            <a:ext cx="1963534" cy="598516"/>
          </a:xfrm>
          <a:solidFill>
            <a:srgbClr val="002D61"/>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70000" lnSpcReduction="20000"/>
          </a:bodyPr>
          <a:lstStyle/>
          <a:p>
            <a:pPr marL="0" indent="0" algn="ctr">
              <a:spcBef>
                <a:spcPts val="1000"/>
              </a:spcBef>
              <a:buNone/>
            </a:pPr>
            <a:r>
              <a:rPr lang="en-US" sz="2000" kern="1200" dirty="0">
                <a:solidFill>
                  <a:schemeClr val="bg1"/>
                </a:solidFill>
                <a:latin typeface="+mn-lt"/>
                <a:ea typeface="+mn-ea"/>
                <a:cs typeface="+mn-cs"/>
              </a:rPr>
              <a:t>Making a simpler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dirty="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682343" y="270237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6994072" y="2702378"/>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6858000" y="3832143"/>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7416780" y="4437022"/>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64118" y="483895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5998905" y="3962030"/>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050612" y="443702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269126" y="5344619"/>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84171" y="6082497"/>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839498" y="3119859"/>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69127" y="3112714"/>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23" name="Table 23">
            <a:extLst>
              <a:ext uri="{FF2B5EF4-FFF2-40B4-BE49-F238E27FC236}">
                <a16:creationId xmlns:a16="http://schemas.microsoft.com/office/drawing/2014/main" id="{56CDFAA6-C5F5-F87D-08F8-D45F6AAF8194}"/>
              </a:ext>
            </a:extLst>
          </p:cNvPr>
          <p:cNvGraphicFramePr>
            <a:graphicFrameLocks noGrp="1"/>
          </p:cNvGraphicFramePr>
          <p:nvPr>
            <p:extLst>
              <p:ext uri="{D42A27DB-BD31-4B8C-83A1-F6EECF244321}">
                <p14:modId xmlns:p14="http://schemas.microsoft.com/office/powerpoint/2010/main" val="3257267389"/>
              </p:ext>
            </p:extLst>
          </p:nvPr>
        </p:nvGraphicFramePr>
        <p:xfrm>
          <a:off x="3023272" y="1920"/>
          <a:ext cx="7669456" cy="2529840"/>
        </p:xfrm>
        <a:graphic>
          <a:graphicData uri="http://schemas.openxmlformats.org/drawingml/2006/table">
            <a:tbl>
              <a:tblPr firstRow="1" bandRow="1">
                <a:tableStyleId>{073A0DAA-6AF3-43AB-8588-CEC1D06C72B9}</a:tableStyleId>
              </a:tblPr>
              <a:tblGrid>
                <a:gridCol w="3834728">
                  <a:extLst>
                    <a:ext uri="{9D8B030D-6E8A-4147-A177-3AD203B41FA5}">
                      <a16:colId xmlns:a16="http://schemas.microsoft.com/office/drawing/2014/main" val="2666673412"/>
                    </a:ext>
                  </a:extLst>
                </a:gridCol>
                <a:gridCol w="3834728">
                  <a:extLst>
                    <a:ext uri="{9D8B030D-6E8A-4147-A177-3AD203B41FA5}">
                      <a16:colId xmlns:a16="http://schemas.microsoft.com/office/drawing/2014/main" val="1600038428"/>
                    </a:ext>
                  </a:extLst>
                </a:gridCol>
              </a:tblGrid>
              <a:tr h="320827">
                <a:tc>
                  <a:txBody>
                    <a:bodyPr/>
                    <a:lstStyle/>
                    <a:p>
                      <a:r>
                        <a:rPr lang="en-US" dirty="0"/>
                        <a:t>Class of Variable</a:t>
                      </a:r>
                    </a:p>
                  </a:txBody>
                  <a:tcPr/>
                </a:tc>
                <a:tc>
                  <a:txBody>
                    <a:bodyPr/>
                    <a:lstStyle/>
                    <a:p>
                      <a:r>
                        <a:rPr lang="en-US" dirty="0"/>
                        <a:t>Reason for Ignoring</a:t>
                      </a:r>
                    </a:p>
                  </a:txBody>
                  <a:tcPr/>
                </a:tc>
                <a:extLst>
                  <a:ext uri="{0D108BD9-81ED-4DB2-BD59-A6C34878D82A}">
                    <a16:rowId xmlns:a16="http://schemas.microsoft.com/office/drawing/2014/main" val="1760115332"/>
                  </a:ext>
                </a:extLst>
              </a:tr>
              <a:tr h="320827">
                <a:tc>
                  <a:txBody>
                    <a:bodyPr/>
                    <a:lstStyle/>
                    <a:p>
                      <a:endParaRPr lang="en-US" dirty="0"/>
                    </a:p>
                  </a:txBody>
                  <a:tcPr/>
                </a:tc>
                <a:tc>
                  <a:txBody>
                    <a:bodyPr/>
                    <a:lstStyle/>
                    <a:p>
                      <a:r>
                        <a:rPr lang="en-US" sz="1600" dirty="0"/>
                        <a:t>Removing Losses makes model linear.</a:t>
                      </a:r>
                    </a:p>
                  </a:txBody>
                  <a:tcPr/>
                </a:tc>
                <a:extLst>
                  <a:ext uri="{0D108BD9-81ED-4DB2-BD59-A6C34878D82A}">
                    <a16:rowId xmlns:a16="http://schemas.microsoft.com/office/drawing/2014/main" val="1257842156"/>
                  </a:ext>
                </a:extLst>
              </a:tr>
              <a:tr h="1740378">
                <a:tc>
                  <a:txBody>
                    <a:bodyPr/>
                    <a:lstStyle/>
                    <a:p>
                      <a:endParaRPr lang="en-US" dirty="0"/>
                    </a:p>
                  </a:txBody>
                  <a:tcPr/>
                </a:tc>
                <a:tc>
                  <a:txBody>
                    <a:bodyPr/>
                    <a:lstStyle/>
                    <a:p>
                      <a:r>
                        <a:rPr lang="en-US" sz="1600" dirty="0"/>
                        <a:t>Side effect of the combined effect of current SCD term and type of objective function. Not including the Green Box Term can cause SCD. But adding the Green Box term without any loss term in the objective function basically penalizes any kind of battery participation.</a:t>
                      </a:r>
                    </a:p>
                  </a:txBody>
                  <a:tcPr/>
                </a:tc>
                <a:extLst>
                  <a:ext uri="{0D108BD9-81ED-4DB2-BD59-A6C34878D82A}">
                    <a16:rowId xmlns:a16="http://schemas.microsoft.com/office/drawing/2014/main" val="3509125867"/>
                  </a:ext>
                </a:extLst>
              </a:tr>
            </a:tbl>
          </a:graphicData>
        </a:graphic>
      </p:graphicFrame>
      <p:sp>
        <p:nvSpPr>
          <p:cNvPr id="24" name="Rectangle 23">
            <a:extLst>
              <a:ext uri="{FF2B5EF4-FFF2-40B4-BE49-F238E27FC236}">
                <a16:creationId xmlns:a16="http://schemas.microsoft.com/office/drawing/2014/main" id="{7849CFAD-41BA-7629-7B3A-611A831823DE}"/>
              </a:ext>
            </a:extLst>
          </p:cNvPr>
          <p:cNvSpPr/>
          <p:nvPr/>
        </p:nvSpPr>
        <p:spPr>
          <a:xfrm>
            <a:off x="3080657" y="432150"/>
            <a:ext cx="2408464" cy="26979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Current/Loss Term</a:t>
            </a:r>
          </a:p>
        </p:txBody>
      </p:sp>
      <p:sp>
        <p:nvSpPr>
          <p:cNvPr id="25" name="Rectangle 24">
            <a:extLst>
              <a:ext uri="{FF2B5EF4-FFF2-40B4-BE49-F238E27FC236}">
                <a16:creationId xmlns:a16="http://schemas.microsoft.com/office/drawing/2014/main" id="{AF9FA51C-1843-FEEC-7853-489E594C6702}"/>
              </a:ext>
            </a:extLst>
          </p:cNvPr>
          <p:cNvSpPr/>
          <p:nvPr/>
        </p:nvSpPr>
        <p:spPr>
          <a:xfrm>
            <a:off x="3069702" y="796632"/>
            <a:ext cx="2430373" cy="2697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Battery Variables</a:t>
            </a:r>
          </a:p>
        </p:txBody>
      </p:sp>
    </p:spTree>
    <p:extLst>
      <p:ext uri="{BB962C8B-B14F-4D97-AF65-F5344CB8AC3E}">
        <p14:creationId xmlns:p14="http://schemas.microsoft.com/office/powerpoint/2010/main" val="8682316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dirty="0"/>
                  <a:t>Case Study Description</a:t>
                </a:r>
              </a:p>
              <a:p>
                <a:pPr lvl="2"/>
                <a:r>
                  <a:rPr lang="en-US" dirty="0"/>
                  <a:t>NLP also modeled in </a:t>
                </a:r>
                <a:r>
                  <a:rPr lang="en-US" dirty="0" err="1">
                    <a:solidFill>
                      <a:srgbClr val="C2A1D3"/>
                    </a:solidFill>
                  </a:rPr>
                  <a:t>JuMP</a:t>
                </a:r>
                <a:r>
                  <a:rPr lang="en-US" dirty="0"/>
                  <a:t>, but solved using IPOPT </a:t>
                </a:r>
                <a:r>
                  <a:rPr lang="en-US" dirty="0">
                    <a:hlinkClick r:id="rId3" action="ppaction://hlinksldjump"/>
                  </a:rPr>
                  <a:t>[36] </a:t>
                </a:r>
                <a:r>
                  <a:rPr lang="en-US" dirty="0"/>
                  <a:t>using the HSL_MA86 solver </a:t>
                </a:r>
                <a:r>
                  <a:rPr lang="en-US" dirty="0">
                    <a:hlinkClick r:id="rId3" action="ppaction://hlinksldjump"/>
                  </a:rPr>
                  <a:t>[37]</a:t>
                </a:r>
                <a:endParaRPr lang="en-US" dirty="0"/>
              </a:p>
              <a:p>
                <a:pPr lvl="3"/>
                <a:r>
                  <a:rPr lang="en-US" dirty="0"/>
                  <a:t>A single-period of the Multi-period SOCP has</a:t>
                </a:r>
              </a:p>
              <a:p>
                <a:pPr lvl="4"/>
                <a14:m>
                  <m:oMath xmlns:m="http://schemas.openxmlformats.org/officeDocument/2006/math">
                    <m:r>
                      <a:rPr lang="en-US" b="0" i="1" dirty="0" smtClean="0">
                        <a:latin typeface="Cambria Math" panose="02040503050406030204" pitchFamily="18" charset="0"/>
                      </a:rPr>
                      <m:t>3.6</m:t>
                    </m:r>
                  </m:oMath>
                </a14:m>
                <a:r>
                  <a:rPr lang="en-US" i="0" dirty="0">
                    <a:latin typeface="+mj-lt"/>
                  </a:rPr>
                  <a:t>k</a:t>
                </a:r>
                <a14:m>
                  <m:oMath xmlns:m="http://schemas.openxmlformats.org/officeDocument/2006/math">
                    <m:r>
                      <a:rPr lang="en-US" i="1" dirty="0">
                        <a:latin typeface="Cambria Math" panose="02040503050406030204" pitchFamily="18" charset="0"/>
                      </a:rPr>
                      <m:t> </m:t>
                    </m:r>
                  </m:oMath>
                </a14:m>
                <a:r>
                  <a:rPr lang="en-US" dirty="0"/>
                  <a:t>variables </a:t>
                </a:r>
              </a:p>
              <a:p>
                <a:pPr lvl="4"/>
                <a14:m>
                  <m:oMath xmlns:m="http://schemas.openxmlformats.org/officeDocument/2006/math">
                    <m:r>
                      <a:rPr lang="en-US" b="0" i="1" dirty="0" smtClean="0">
                        <a:latin typeface="Cambria Math" panose="02040503050406030204" pitchFamily="18" charset="0"/>
                      </a:rPr>
                      <m:t>1.6</m:t>
                    </m:r>
                  </m:oMath>
                </a14:m>
                <a:r>
                  <a:rPr lang="en-US" i="0" dirty="0">
                    <a:latin typeface="+mj-lt"/>
                  </a:rPr>
                  <a:t>k</a:t>
                </a:r>
                <a:r>
                  <a:rPr lang="en-US" dirty="0"/>
                  <a:t> linear constraints</a:t>
                </a:r>
              </a:p>
              <a:p>
                <a:pPr lvl="4"/>
                <a14:m>
                  <m:oMath xmlns:m="http://schemas.openxmlformats.org/officeDocument/2006/math">
                    <m:r>
                      <a:rPr lang="en-US" b="0" i="1" dirty="0" smtClean="0">
                        <a:latin typeface="Cambria Math" panose="02040503050406030204" pitchFamily="18" charset="0"/>
                      </a:rPr>
                      <m:t>0.7</m:t>
                    </m:r>
                  </m:oMath>
                </a14:m>
                <a:r>
                  <a:rPr lang="en-US" i="0" dirty="0">
                    <a:latin typeface="+mj-lt"/>
                  </a:rPr>
                  <a:t>k</a:t>
                </a:r>
                <a:r>
                  <a:rPr lang="en-US" dirty="0"/>
                  <a:t> SOC constraints</a:t>
                </a:r>
              </a:p>
              <a:p>
                <a:pPr lvl="4"/>
                <a14:m>
                  <m:oMath xmlns:m="http://schemas.openxmlformats.org/officeDocument/2006/math">
                    <m:r>
                      <a:rPr lang="en-US" b="0" i="1" smtClean="0">
                        <a:latin typeface="Cambria Math" panose="02040503050406030204" pitchFamily="18" charset="0"/>
                      </a:rPr>
                      <m:t>2</m:t>
                    </m:r>
                  </m:oMath>
                </a14:m>
                <a:r>
                  <a:rPr lang="en-US" dirty="0"/>
                  <a:t>k non-linear constraints</a:t>
                </a:r>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4"/>
                <a:stretch>
                  <a:fillRect l="-292" t="-326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5859670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dirty="0"/>
                  <a:t>Results</a:t>
                </a:r>
              </a:p>
              <a:p>
                <a:pPr lvl="2"/>
                <a14:m>
                  <m:oMath xmlns:m="http://schemas.openxmlformats.org/officeDocument/2006/math">
                    <m:r>
                      <a:rPr lang="en-US" b="0" i="1" smtClean="0">
                        <a:latin typeface="Cambria Math" panose="02040503050406030204" pitchFamily="18" charset="0"/>
                      </a:rPr>
                      <m:t>2</m:t>
                    </m:r>
                  </m:oMath>
                </a14:m>
                <a:r>
                  <a:rPr lang="en-US" dirty="0"/>
                  <a:t> levels for both loads (low and high) and solar PV generation (low and high)</a:t>
                </a:r>
              </a:p>
              <a:p>
                <a:pPr lvl="2"/>
                <a:endParaRPr lang="en-US" dirty="0"/>
              </a:p>
              <a:p>
                <a:pPr lvl="2"/>
                <a:r>
                  <a:rPr lang="en-US" dirty="0"/>
                  <a:t>‘High’ implies Base Values for both Loads as well as solar PV</a:t>
                </a:r>
              </a:p>
              <a:p>
                <a:pPr lvl="2"/>
                <a:endParaRPr lang="en-US" dirty="0"/>
              </a:p>
              <a:p>
                <a:pPr lvl="2"/>
                <a:r>
                  <a:rPr lang="en-US" dirty="0"/>
                  <a:t>‘Low’ implies </a:t>
                </a:r>
                <a14:m>
                  <m:oMath xmlns:m="http://schemas.openxmlformats.org/officeDocument/2006/math">
                    <m:r>
                      <a:rPr lang="en-US" b="0" i="1" smtClean="0">
                        <a:latin typeface="Cambria Math" panose="02040503050406030204" pitchFamily="18" charset="0"/>
                      </a:rPr>
                      <m:t>50%</m:t>
                    </m:r>
                  </m:oMath>
                </a14:m>
                <a:r>
                  <a:rPr lang="en-US" dirty="0"/>
                  <a:t> of the base values in both cases.</a:t>
                </a:r>
              </a:p>
              <a:p>
                <a:pPr lvl="2"/>
                <a:endParaRPr lang="en-US" dirty="0"/>
              </a:p>
              <a:p>
                <a:pPr lvl="2"/>
                <a:r>
                  <a:rPr lang="en-US" dirty="0"/>
                  <a:t>Thus </a:t>
                </a:r>
                <a14:m>
                  <m:oMath xmlns:m="http://schemas.openxmlformats.org/officeDocument/2006/math">
                    <m:r>
                      <a:rPr lang="en-US" b="0" i="1" smtClean="0">
                        <a:latin typeface="Cambria Math" panose="02040503050406030204" pitchFamily="18" charset="0"/>
                      </a:rPr>
                      <m:t>4</m:t>
                    </m:r>
                  </m:oMath>
                </a14:m>
                <a:r>
                  <a:rPr lang="en-US" dirty="0"/>
                  <a:t> scenarios are modeled:</a:t>
                </a:r>
              </a:p>
              <a:p>
                <a:pPr lvl="3"/>
                <a:r>
                  <a:rPr lang="en-US" dirty="0"/>
                  <a:t>LL (Low Solar, Low Loads)</a:t>
                </a:r>
              </a:p>
              <a:p>
                <a:pPr lvl="3"/>
                <a:r>
                  <a:rPr lang="en-US" dirty="0"/>
                  <a:t>LH (Low Solar, High Loads)</a:t>
                </a:r>
              </a:p>
              <a:p>
                <a:pPr lvl="3"/>
                <a:r>
                  <a:rPr lang="en-US" dirty="0"/>
                  <a:t>HL (High Solar, Low Loads)</a:t>
                </a:r>
              </a:p>
              <a:p>
                <a:pPr lvl="3"/>
                <a:r>
                  <a:rPr lang="en-US" dirty="0"/>
                  <a:t>HH (High Solar, High Loads)</a:t>
                </a:r>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7" name="Group 6">
            <a:extLst>
              <a:ext uri="{FF2B5EF4-FFF2-40B4-BE49-F238E27FC236}">
                <a16:creationId xmlns:a16="http://schemas.microsoft.com/office/drawing/2014/main" id="{DD17197B-09A9-8B24-6454-3EFD1F676E9A}"/>
              </a:ext>
            </a:extLst>
          </p:cNvPr>
          <p:cNvGrpSpPr/>
          <p:nvPr/>
        </p:nvGrpSpPr>
        <p:grpSpPr>
          <a:xfrm>
            <a:off x="5643019" y="4514687"/>
            <a:ext cx="5373188" cy="1522020"/>
            <a:chOff x="5643019" y="4514687"/>
            <a:chExt cx="5373188" cy="1522020"/>
          </a:xfrm>
        </p:grpSpPr>
        <p:pic>
          <p:nvPicPr>
            <p:cNvPr id="5" name="Picture 4">
              <a:extLst>
                <a:ext uri="{FF2B5EF4-FFF2-40B4-BE49-F238E27FC236}">
                  <a16:creationId xmlns:a16="http://schemas.microsoft.com/office/drawing/2014/main" id="{13496649-7A91-4CEB-A7B8-178A281E3C91}"/>
                </a:ext>
              </a:extLst>
            </p:cNvPr>
            <p:cNvPicPr>
              <a:picLocks noChangeAspect="1"/>
            </p:cNvPicPr>
            <p:nvPr/>
          </p:nvPicPr>
          <p:blipFill>
            <a:blip r:embed="rId4"/>
            <a:stretch>
              <a:fillRect/>
            </a:stretch>
          </p:blipFill>
          <p:spPr>
            <a:xfrm>
              <a:off x="5648325" y="4514687"/>
              <a:ext cx="5367882" cy="976574"/>
            </a:xfrm>
            <a:prstGeom prst="rect">
              <a:avLst/>
            </a:prstGeom>
            <a:ln>
              <a:solidFill>
                <a:schemeClr val="accent1"/>
              </a:solidFill>
            </a:ln>
          </p:spPr>
        </p:pic>
        <p:sp>
          <p:nvSpPr>
            <p:cNvPr id="6" name="TextBox 5">
              <a:extLst>
                <a:ext uri="{FF2B5EF4-FFF2-40B4-BE49-F238E27FC236}">
                  <a16:creationId xmlns:a16="http://schemas.microsoft.com/office/drawing/2014/main" id="{43615D0D-CA21-3628-581E-73B090CDF702}"/>
                </a:ext>
              </a:extLst>
            </p:cNvPr>
            <p:cNvSpPr txBox="1"/>
            <p:nvPr/>
          </p:nvSpPr>
          <p:spPr>
            <a:xfrm>
              <a:off x="5643019" y="5667375"/>
              <a:ext cx="5367882" cy="369332"/>
            </a:xfrm>
            <a:prstGeom prst="rect">
              <a:avLst/>
            </a:prstGeom>
            <a:noFill/>
            <a:ln>
              <a:solidFill>
                <a:schemeClr val="accent1"/>
              </a:solidFill>
            </a:ln>
          </p:spPr>
          <p:txBody>
            <a:bodyPr wrap="square" rtlCol="0">
              <a:spAutoFit/>
            </a:bodyPr>
            <a:lstStyle/>
            <a:p>
              <a:r>
                <a:rPr lang="en-US" dirty="0">
                  <a:solidFill>
                    <a:schemeClr val="bg1"/>
                  </a:solidFill>
                </a:rPr>
                <a:t>Different Solar and Load Cases</a:t>
              </a:r>
            </a:p>
          </p:txBody>
        </p:sp>
      </p:grpSp>
    </p:spTree>
    <p:extLst>
      <p:ext uri="{BB962C8B-B14F-4D97-AF65-F5344CB8AC3E}">
        <p14:creationId xmlns:p14="http://schemas.microsoft.com/office/powerpoint/2010/main" val="31750413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lnSpcReduction="10000"/>
          </a:bodyPr>
          <a:lstStyle/>
          <a:p>
            <a:pPr marL="182880" lvl="1" indent="0">
              <a:buNone/>
            </a:pPr>
            <a:r>
              <a:rPr lang="en-US" sz="2800" dirty="0"/>
              <a:t>Results</a:t>
            </a:r>
          </a:p>
          <a:p>
            <a:pPr marL="182880" lvl="1" indent="0">
              <a:buNone/>
            </a:pPr>
            <a:endParaRPr lang="en-US" sz="2800" dirty="0"/>
          </a:p>
          <a:p>
            <a:pPr marL="182880" lvl="1" indent="0">
              <a:buNone/>
            </a:pPr>
            <a:r>
              <a:rPr lang="en-US" sz="2800" dirty="0"/>
              <a:t>Run 1: SOCP with NO Complementarity constraint added to objective function.</a:t>
            </a:r>
          </a:p>
          <a:p>
            <a:pPr marL="182880" lvl="1" indent="0">
              <a:buNone/>
            </a:pPr>
            <a:r>
              <a:rPr lang="en-US" sz="2800" dirty="0"/>
              <a:t>Run 2: SOCP with Complementarity constraint added to objective function.</a:t>
            </a:r>
          </a:p>
          <a:p>
            <a:pPr marL="182880" lvl="1" indent="0">
              <a:buNone/>
            </a:pPr>
            <a:r>
              <a:rPr lang="en-US" sz="2800" dirty="0"/>
              <a:t>Run 3: MI Problem which inherently solves with the Complementarity condition.</a:t>
            </a:r>
          </a:p>
          <a:p>
            <a:pPr marL="182880" lvl="1" indent="0">
              <a:buNone/>
            </a:pPr>
            <a:endParaRPr lang="en-US" dirty="0"/>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22056027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dirty="0"/>
              <a:t>Results</a:t>
            </a:r>
          </a:p>
          <a:p>
            <a:pPr marL="182880" lvl="1" indent="0">
              <a:buNone/>
            </a:pPr>
            <a:endParaRPr lang="en-US" sz="2800" dirty="0"/>
          </a:p>
          <a:p>
            <a:pPr marL="182880" lvl="1" indent="0">
              <a:buNone/>
            </a:pPr>
            <a:r>
              <a:rPr lang="en-US" sz="2800" dirty="0"/>
              <a:t>Run 1: Gives a Physically unrealizable solution.</a:t>
            </a:r>
          </a:p>
          <a:p>
            <a:pPr marL="182880" lvl="1" indent="0">
              <a:buNone/>
            </a:pPr>
            <a:r>
              <a:rPr lang="en-US" sz="2800" dirty="0"/>
              <a:t>Run 2 and Run 3: Give the SAME feasible solution.</a:t>
            </a:r>
          </a:p>
          <a:p>
            <a:pPr marL="182880" lvl="1" indent="0">
              <a:buNone/>
            </a:pPr>
            <a:endParaRPr lang="en-US" dirty="0"/>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13987336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dirty="0"/>
              <a:t>Results</a:t>
            </a:r>
          </a:p>
          <a:p>
            <a:pPr marL="182880" lvl="1" indent="0">
              <a:buNone/>
            </a:pPr>
            <a:endParaRPr lang="en-US" sz="2800" dirty="0"/>
          </a:p>
          <a:p>
            <a:pPr marL="182880" lvl="1" indent="0">
              <a:buNone/>
            </a:pPr>
            <a:r>
              <a:rPr lang="en-US" sz="2800" dirty="0"/>
              <a:t>Run 2 and Run 3: Give the SAME feasible solution.</a:t>
            </a:r>
          </a:p>
          <a:p>
            <a:pPr marL="182880" lvl="1" indent="0">
              <a:buNone/>
            </a:pPr>
            <a:r>
              <a:rPr lang="en-US" sz="2800" dirty="0"/>
              <a:t>Also, the SAME Optimal solution.</a:t>
            </a:r>
          </a:p>
          <a:p>
            <a:pPr marL="182880" lvl="1" indent="0">
              <a:buNone/>
            </a:pPr>
            <a:endParaRPr lang="en-US" dirty="0"/>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5" name="Picture 4">
            <a:extLst>
              <a:ext uri="{FF2B5EF4-FFF2-40B4-BE49-F238E27FC236}">
                <a16:creationId xmlns:a16="http://schemas.microsoft.com/office/drawing/2014/main" id="{7D12C105-D2FF-2C98-EE21-E74EB6FB2A82}"/>
              </a:ext>
            </a:extLst>
          </p:cNvPr>
          <p:cNvPicPr>
            <a:picLocks noChangeAspect="1"/>
          </p:cNvPicPr>
          <p:nvPr/>
        </p:nvPicPr>
        <p:blipFill>
          <a:blip r:embed="rId3"/>
          <a:stretch>
            <a:fillRect/>
          </a:stretch>
        </p:blipFill>
        <p:spPr>
          <a:xfrm>
            <a:off x="6686443" y="2346390"/>
            <a:ext cx="5181384" cy="3675544"/>
          </a:xfrm>
          <a:prstGeom prst="rect">
            <a:avLst/>
          </a:prstGeom>
        </p:spPr>
      </p:pic>
    </p:spTree>
    <p:extLst>
      <p:ext uri="{BB962C8B-B14F-4D97-AF65-F5344CB8AC3E}">
        <p14:creationId xmlns:p14="http://schemas.microsoft.com/office/powerpoint/2010/main" val="34070118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6932838" cy="4286531"/>
              </a:xfrm>
              <a:ln>
                <a:solidFill>
                  <a:schemeClr val="bg2">
                    <a:lumMod val="20000"/>
                    <a:lumOff val="80000"/>
                  </a:schemeClr>
                </a:solidFill>
              </a:ln>
            </p:spPr>
            <p:txBody>
              <a:bodyPr>
                <a:normAutofit/>
              </a:bodyPr>
              <a:lstStyle/>
              <a:p>
                <a:pPr marL="182880" lvl="1" indent="0">
                  <a:buNone/>
                </a:pPr>
                <a:r>
                  <a:rPr lang="en-US" sz="2800" dirty="0"/>
                  <a:t>Results</a:t>
                </a:r>
              </a:p>
              <a:p>
                <a:pPr lvl="1"/>
                <a:r>
                  <a:rPr lang="en-US" dirty="0"/>
                  <a:t>Optimality gap always below 3% for different solar penetration levels.</a:t>
                </a:r>
              </a:p>
              <a:p>
                <a:pPr lvl="1"/>
                <a:r>
                  <a:rPr lang="en-US" dirty="0"/>
                  <a:t>Feasible solutions always (</a:t>
                </a:r>
                <a14:m>
                  <m:oMath xmlns:m="http://schemas.openxmlformats.org/officeDocument/2006/math">
                    <m:r>
                      <a:rPr lang="en-US" b="0" i="1" smtClean="0">
                        <a:latin typeface="Cambria Math" panose="02040503050406030204" pitchFamily="18" charset="0"/>
                      </a:rPr>
                      <m:t>&lt;1</m:t>
                    </m:r>
                    <m:r>
                      <a:rPr lang="en-US" b="0" i="1" smtClean="0">
                        <a:latin typeface="Cambria Math" panose="02040503050406030204" pitchFamily="18" charset="0"/>
                      </a:rPr>
                      <m:t>𝑒</m:t>
                    </m:r>
                    <m:r>
                      <a:rPr lang="en-US" b="0" i="1" smtClean="0">
                        <a:latin typeface="Cambria Math" panose="02040503050406030204" pitchFamily="18" charset="0"/>
                      </a:rPr>
                      <m:t>−5</m:t>
                    </m:r>
                    <m:r>
                      <a:rPr lang="en-US" b="0" i="1" smtClean="0">
                        <a:latin typeface="Cambria Math" panose="02040503050406030204" pitchFamily="18" charset="0"/>
                      </a:rPr>
                      <m:t>𝑝𝑢</m:t>
                    </m:r>
                  </m:oMath>
                </a14:m>
                <a:r>
                  <a:rPr lang="en-US" dirty="0"/>
                  <a:t> difference).</a:t>
                </a:r>
              </a:p>
              <a:p>
                <a:pPr lvl="1"/>
                <a:r>
                  <a:rPr lang="en-US" dirty="0"/>
                  <a:t>Solution times </a:t>
                </a:r>
                <a14:m>
                  <m:oMath xmlns:m="http://schemas.openxmlformats.org/officeDocument/2006/math">
                    <m:r>
                      <a:rPr lang="en-US" b="0" i="1" smtClean="0">
                        <a:latin typeface="Cambria Math" panose="02040503050406030204" pitchFamily="18" charset="0"/>
                      </a:rPr>
                      <m:t>&lt;45</m:t>
                    </m:r>
                    <m:r>
                      <a:rPr lang="en-US" b="0" i="1" smtClean="0">
                        <a:latin typeface="Cambria Math" panose="02040503050406030204" pitchFamily="18" charset="0"/>
                      </a:rPr>
                      <m:t>𝑠</m:t>
                    </m:r>
                  </m:oMath>
                </a14:m>
                <a:endParaRPr lang="en-US" dirty="0"/>
              </a:p>
              <a:p>
                <a:pPr lvl="1"/>
                <a:r>
                  <a:rPr lang="en-US" dirty="0"/>
                  <a:t>NLP total time assuming parallelized operation over every single time step.</a:t>
                </a:r>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6932838" cy="4286531"/>
              </a:xfrm>
              <a:blipFill>
                <a:blip r:embed="rId3"/>
                <a:stretch>
                  <a:fillRect l="-439" t="-326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9" name="Group 8">
            <a:extLst>
              <a:ext uri="{FF2B5EF4-FFF2-40B4-BE49-F238E27FC236}">
                <a16:creationId xmlns:a16="http://schemas.microsoft.com/office/drawing/2014/main" id="{6D40625B-79B9-1450-D829-09C941F20122}"/>
              </a:ext>
            </a:extLst>
          </p:cNvPr>
          <p:cNvGrpSpPr/>
          <p:nvPr/>
        </p:nvGrpSpPr>
        <p:grpSpPr>
          <a:xfrm>
            <a:off x="8122850" y="2248664"/>
            <a:ext cx="3954850" cy="2341016"/>
            <a:chOff x="8122850" y="2248664"/>
            <a:chExt cx="3954850" cy="2341016"/>
          </a:xfrm>
        </p:grpSpPr>
        <p:pic>
          <p:nvPicPr>
            <p:cNvPr id="7" name="Picture 6">
              <a:extLst>
                <a:ext uri="{FF2B5EF4-FFF2-40B4-BE49-F238E27FC236}">
                  <a16:creationId xmlns:a16="http://schemas.microsoft.com/office/drawing/2014/main" id="{FC6E046F-33D8-BF1D-A651-916998315688}"/>
                </a:ext>
              </a:extLst>
            </p:cNvPr>
            <p:cNvPicPr>
              <a:picLocks noChangeAspect="1"/>
            </p:cNvPicPr>
            <p:nvPr/>
          </p:nvPicPr>
          <p:blipFill>
            <a:blip r:embed="rId4"/>
            <a:stretch>
              <a:fillRect/>
            </a:stretch>
          </p:blipFill>
          <p:spPr>
            <a:xfrm>
              <a:off x="8122850" y="2248664"/>
              <a:ext cx="3954850" cy="1486065"/>
            </a:xfrm>
            <a:prstGeom prst="rect">
              <a:avLst/>
            </a:prstGeom>
            <a:ln>
              <a:solidFill>
                <a:schemeClr val="accent1"/>
              </a:solidFill>
            </a:ln>
          </p:spPr>
        </p:pic>
        <p:sp>
          <p:nvSpPr>
            <p:cNvPr id="8" name="TextBox 7">
              <a:extLst>
                <a:ext uri="{FF2B5EF4-FFF2-40B4-BE49-F238E27FC236}">
                  <a16:creationId xmlns:a16="http://schemas.microsoft.com/office/drawing/2014/main" id="{3D15F088-A73A-D7DB-7436-5B55324DD9BF}"/>
                </a:ext>
              </a:extLst>
            </p:cNvPr>
            <p:cNvSpPr txBox="1"/>
            <p:nvPr/>
          </p:nvSpPr>
          <p:spPr>
            <a:xfrm>
              <a:off x="8122850" y="3943349"/>
              <a:ext cx="3954850" cy="646331"/>
            </a:xfrm>
            <a:prstGeom prst="rect">
              <a:avLst/>
            </a:prstGeom>
            <a:noFill/>
            <a:ln>
              <a:solidFill>
                <a:schemeClr val="accent1"/>
              </a:solidFill>
            </a:ln>
          </p:spPr>
          <p:txBody>
            <a:bodyPr wrap="square" rtlCol="0">
              <a:spAutoFit/>
            </a:bodyPr>
            <a:lstStyle/>
            <a:p>
              <a:r>
                <a:rPr lang="en-US" dirty="0">
                  <a:solidFill>
                    <a:schemeClr val="bg1"/>
                  </a:solidFill>
                </a:rPr>
                <a:t>Table: Comparison of the Optimality Gap Values of SOCP and NLP.</a:t>
              </a:r>
            </a:p>
          </p:txBody>
        </p:sp>
      </p:grpSp>
      <p:pic>
        <p:nvPicPr>
          <p:cNvPr id="11" name="Picture 10">
            <a:extLst>
              <a:ext uri="{FF2B5EF4-FFF2-40B4-BE49-F238E27FC236}">
                <a16:creationId xmlns:a16="http://schemas.microsoft.com/office/drawing/2014/main" id="{6BCC5B2B-08F9-3951-F0F1-1ABA23337A8D}"/>
              </a:ext>
            </a:extLst>
          </p:cNvPr>
          <p:cNvPicPr>
            <a:picLocks noChangeAspect="1"/>
          </p:cNvPicPr>
          <p:nvPr/>
        </p:nvPicPr>
        <p:blipFill>
          <a:blip r:embed="rId5"/>
          <a:stretch>
            <a:fillRect/>
          </a:stretch>
        </p:blipFill>
        <p:spPr>
          <a:xfrm>
            <a:off x="8205238" y="4798300"/>
            <a:ext cx="3653933" cy="1297700"/>
          </a:xfrm>
          <a:prstGeom prst="rect">
            <a:avLst/>
          </a:prstGeom>
          <a:ln>
            <a:solidFill>
              <a:schemeClr val="accent1"/>
            </a:solidFill>
          </a:ln>
        </p:spPr>
      </p:pic>
    </p:spTree>
    <p:extLst>
      <p:ext uri="{BB962C8B-B14F-4D97-AF65-F5344CB8AC3E}">
        <p14:creationId xmlns:p14="http://schemas.microsoft.com/office/powerpoint/2010/main" val="26652802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dirty="0">
                <a:hlinkClick r:id="rId2"/>
              </a:rPr>
              <a:t>[22]</a:t>
            </a:r>
            <a:r>
              <a:rPr lang="en-IN" dirty="0"/>
              <a:t> Nazir, N., &amp; </a:t>
            </a:r>
            <a:r>
              <a:rPr lang="en-IN" dirty="0" err="1"/>
              <a:t>Almassalkhi</a:t>
            </a:r>
            <a:r>
              <a:rPr lang="en-IN" dirty="0"/>
              <a:t>, M. (2018). Receding-Horizon Optimization of Unbalanced Distribution Systems with Time-Scale Separation for Discrete and Continuous Control Devices. 2018 Power Systems Computation Conference (PSCC). IEEE. </a:t>
            </a:r>
            <a:r>
              <a:rPr lang="en-IN" dirty="0" err="1"/>
              <a:t>doi</a:t>
            </a:r>
            <a:r>
              <a:rPr lang="en-IN" dirty="0"/>
              <a:t>: 10.23919/PSCC.2018.8442555</a:t>
            </a:r>
          </a:p>
          <a:p>
            <a:r>
              <a:rPr lang="en-IN" dirty="0">
                <a:hlinkClick r:id="rId3"/>
              </a:rPr>
              <a:t>[36] </a:t>
            </a:r>
            <a:r>
              <a:rPr lang="en-IN" dirty="0"/>
              <a:t> </a:t>
            </a:r>
            <a:r>
              <a:rPr lang="en-US" dirty="0" err="1"/>
              <a:t>Wächter</a:t>
            </a:r>
            <a:r>
              <a:rPr lang="en-US" dirty="0"/>
              <a:t>, A., &amp; </a:t>
            </a:r>
            <a:r>
              <a:rPr lang="en-US" dirty="0" err="1"/>
              <a:t>Biegler</a:t>
            </a:r>
            <a:r>
              <a:rPr lang="en-US" dirty="0"/>
              <a:t>, L. T. (2006). On the implementation of an interior-point filter line-search algorithm for large-scale nonlinear programming. Math. Program., 106(1), 25–57. </a:t>
            </a:r>
            <a:r>
              <a:rPr lang="en-US" dirty="0" err="1"/>
              <a:t>doi</a:t>
            </a:r>
            <a:r>
              <a:rPr lang="en-US" dirty="0"/>
              <a:t>: 10.1007/s10107-004-0559-y</a:t>
            </a:r>
          </a:p>
          <a:p>
            <a:r>
              <a:rPr lang="en-US" dirty="0">
                <a:hlinkClick r:id="rId4"/>
              </a:rPr>
              <a:t>[37] </a:t>
            </a:r>
            <a:r>
              <a:rPr lang="en-US" dirty="0"/>
              <a:t>HSL - Home Page. (2023, May 24). Retrieved from </a:t>
            </a:r>
            <a:r>
              <a:rPr lang="en-US" dirty="0">
                <a:hlinkClick r:id="rId5"/>
              </a:rPr>
              <a:t>https://www.hsl.rl.ac.uk</a:t>
            </a:r>
            <a:endParaRPr lang="en-US" dirty="0"/>
          </a:p>
          <a:p>
            <a:r>
              <a:rPr lang="en-US" dirty="0">
                <a:hlinkClick r:id="rId6" action="ppaction://hlinkfile"/>
              </a:rPr>
              <a:t>[16b]</a:t>
            </a:r>
            <a:r>
              <a:rPr lang="en-US" dirty="0"/>
              <a:t> </a:t>
            </a:r>
            <a:r>
              <a:rPr lang="en-US" dirty="0" err="1"/>
              <a:t>Briglia</a:t>
            </a:r>
            <a:r>
              <a:rPr lang="en-US" dirty="0"/>
              <a:t>, E., </a:t>
            </a:r>
            <a:r>
              <a:rPr lang="en-US" dirty="0" err="1"/>
              <a:t>Alaggia</a:t>
            </a:r>
            <a:r>
              <a:rPr lang="en-US" dirty="0"/>
              <a:t>, S., &amp; Paganini, F. (2017). Distribution network management based on optimal power flow: Integration of discrete decision variables. 2017 51st Annual Conference on Information Sciences and Systems (CISS). IEEE. </a:t>
            </a:r>
            <a:r>
              <a:rPr lang="en-US" dirty="0" err="1"/>
              <a:t>doi</a:t>
            </a:r>
            <a:r>
              <a:rPr lang="en-US" dirty="0"/>
              <a:t>: 10.1109/CISS.2017.7926079</a:t>
            </a:r>
            <a:endParaRPr lang="en-IN" dirty="0"/>
          </a:p>
        </p:txBody>
      </p:sp>
    </p:spTree>
    <p:extLst>
      <p:ext uri="{BB962C8B-B14F-4D97-AF65-F5344CB8AC3E}">
        <p14:creationId xmlns:p14="http://schemas.microsoft.com/office/powerpoint/2010/main" val="20236345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US" dirty="0">
                <a:hlinkClick r:id="rId2"/>
              </a:rPr>
              <a:t>[20b] </a:t>
            </a:r>
            <a:r>
              <a:rPr lang="en-US" dirty="0"/>
              <a:t>Pandey, A., Agarwal, A., &amp; Pileggi, L. (2020). Incremental Model Building Homotopy Approach for Solving Exact AC-Constrained Optimal Power Flow. </a:t>
            </a:r>
            <a:r>
              <a:rPr lang="en-US" dirty="0" err="1"/>
              <a:t>arXiv</a:t>
            </a:r>
            <a:r>
              <a:rPr lang="en-US" dirty="0"/>
              <a:t>, 2011.00587. Retrieved from </a:t>
            </a:r>
            <a:r>
              <a:rPr lang="en-US" dirty="0">
                <a:hlinkClick r:id="rId3"/>
              </a:rPr>
              <a:t>https://arxiv.org/abs/2011.00587v1</a:t>
            </a:r>
            <a:endParaRPr lang="en-US" dirty="0"/>
          </a:p>
          <a:p>
            <a:r>
              <a:rPr lang="en-US" dirty="0">
                <a:hlinkClick r:id="rId4"/>
              </a:rPr>
              <a:t>[23b] </a:t>
            </a:r>
            <a:r>
              <a:rPr lang="en-US" dirty="0"/>
              <a:t>Pillage, L. (1998). Electronic Circuit &amp; System Simulation Methods (SRE). McGraw-Hill Professional. Retrieved from </a:t>
            </a:r>
            <a:r>
              <a:rPr lang="en-US" dirty="0">
                <a:hlinkClick r:id="rId5"/>
              </a:rPr>
              <a:t>https://www.amazon.com/Electronic-Circuit-System-Simulation-Methods/dp/0070501696</a:t>
            </a:r>
            <a:endParaRPr lang="en-US" dirty="0"/>
          </a:p>
          <a:p>
            <a:r>
              <a:rPr lang="en-US" dirty="0">
                <a:hlinkClick r:id="rId6"/>
              </a:rPr>
              <a:t>[24a] </a:t>
            </a:r>
            <a:r>
              <a:rPr lang="en-US" dirty="0"/>
              <a:t>Shao, C., Wang, X., Wang, X., Du, C., Dang, C., &amp; Liu, S. (2014). Cooperative Dispatch of Wind Generation and Electric Vehicles With Battery Storage Capacity Constraints in SCUC. IEEE Trans. Smart Grid, 5(5), 2219–2226. </a:t>
            </a:r>
            <a:r>
              <a:rPr lang="en-US" dirty="0" err="1"/>
              <a:t>doi</a:t>
            </a:r>
            <a:r>
              <a:rPr lang="en-US" dirty="0"/>
              <a:t>: 10.1109/TSG.2014.2316911</a:t>
            </a:r>
            <a:endParaRPr lang="en-IN" dirty="0"/>
          </a:p>
        </p:txBody>
      </p:sp>
    </p:spTree>
    <p:extLst>
      <p:ext uri="{BB962C8B-B14F-4D97-AF65-F5344CB8AC3E}">
        <p14:creationId xmlns:p14="http://schemas.microsoft.com/office/powerpoint/2010/main" val="229957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dirty="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dirty="0"/>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4"/>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36F06640-3A71-3B9B-C989-46A4F047764A}"/>
              </a:ext>
            </a:extLst>
          </p:cNvPr>
          <p:cNvPicPr>
            <a:picLocks noChangeAspect="1"/>
          </p:cNvPicPr>
          <p:nvPr/>
        </p:nvPicPr>
        <p:blipFill>
          <a:blip r:embed="rId5"/>
          <a:stretch>
            <a:fillRect/>
          </a:stretch>
        </p:blipFill>
        <p:spPr>
          <a:xfrm>
            <a:off x="3396342" y="2219515"/>
            <a:ext cx="6040968" cy="2741279"/>
          </a:xfrm>
          <a:custGeom>
            <a:avLst/>
            <a:gdLst>
              <a:gd name="connsiteX0" fmla="*/ 0 w 6040968"/>
              <a:gd name="connsiteY0" fmla="*/ 0 h 2741279"/>
              <a:gd name="connsiteX1" fmla="*/ 669998 w 6040968"/>
              <a:gd name="connsiteY1" fmla="*/ 0 h 2741279"/>
              <a:gd name="connsiteX2" fmla="*/ 1279587 w 6040968"/>
              <a:gd name="connsiteY2" fmla="*/ 0 h 2741279"/>
              <a:gd name="connsiteX3" fmla="*/ 1889175 w 6040968"/>
              <a:gd name="connsiteY3" fmla="*/ 0 h 2741279"/>
              <a:gd name="connsiteX4" fmla="*/ 2257125 w 6040968"/>
              <a:gd name="connsiteY4" fmla="*/ 0 h 2741279"/>
              <a:gd name="connsiteX5" fmla="*/ 2745895 w 6040968"/>
              <a:gd name="connsiteY5" fmla="*/ 0 h 2741279"/>
              <a:gd name="connsiteX6" fmla="*/ 3295073 w 6040968"/>
              <a:gd name="connsiteY6" fmla="*/ 0 h 2741279"/>
              <a:gd name="connsiteX7" fmla="*/ 3965072 w 6040968"/>
              <a:gd name="connsiteY7" fmla="*/ 0 h 2741279"/>
              <a:gd name="connsiteX8" fmla="*/ 4453841 w 6040968"/>
              <a:gd name="connsiteY8" fmla="*/ 0 h 2741279"/>
              <a:gd name="connsiteX9" fmla="*/ 5063430 w 6040968"/>
              <a:gd name="connsiteY9" fmla="*/ 0 h 2741279"/>
              <a:gd name="connsiteX10" fmla="*/ 5491789 w 6040968"/>
              <a:gd name="connsiteY10" fmla="*/ 0 h 2741279"/>
              <a:gd name="connsiteX11" fmla="*/ 6040968 w 6040968"/>
              <a:gd name="connsiteY11" fmla="*/ 0 h 2741279"/>
              <a:gd name="connsiteX12" fmla="*/ 6040968 w 6040968"/>
              <a:gd name="connsiteY12" fmla="*/ 603081 h 2741279"/>
              <a:gd name="connsiteX13" fmla="*/ 6040968 w 6040968"/>
              <a:gd name="connsiteY13" fmla="*/ 1069099 h 2741279"/>
              <a:gd name="connsiteX14" fmla="*/ 6040968 w 6040968"/>
              <a:gd name="connsiteY14" fmla="*/ 1535116 h 2741279"/>
              <a:gd name="connsiteX15" fmla="*/ 6040968 w 6040968"/>
              <a:gd name="connsiteY15" fmla="*/ 2028546 h 2741279"/>
              <a:gd name="connsiteX16" fmla="*/ 6040968 w 6040968"/>
              <a:gd name="connsiteY16" fmla="*/ 2741279 h 2741279"/>
              <a:gd name="connsiteX17" fmla="*/ 5612608 w 6040968"/>
              <a:gd name="connsiteY17" fmla="*/ 2741279 h 2741279"/>
              <a:gd name="connsiteX18" fmla="*/ 5184249 w 6040968"/>
              <a:gd name="connsiteY18" fmla="*/ 2741279 h 2741279"/>
              <a:gd name="connsiteX19" fmla="*/ 4695480 w 6040968"/>
              <a:gd name="connsiteY19" fmla="*/ 2741279 h 2741279"/>
              <a:gd name="connsiteX20" fmla="*/ 4146301 w 6040968"/>
              <a:gd name="connsiteY20" fmla="*/ 2741279 h 2741279"/>
              <a:gd name="connsiteX21" fmla="*/ 3536712 w 6040968"/>
              <a:gd name="connsiteY21" fmla="*/ 2741279 h 2741279"/>
              <a:gd name="connsiteX22" fmla="*/ 3168762 w 6040968"/>
              <a:gd name="connsiteY22" fmla="*/ 2741279 h 2741279"/>
              <a:gd name="connsiteX23" fmla="*/ 2559174 w 6040968"/>
              <a:gd name="connsiteY23" fmla="*/ 2741279 h 2741279"/>
              <a:gd name="connsiteX24" fmla="*/ 1889175 w 6040968"/>
              <a:gd name="connsiteY24" fmla="*/ 2741279 h 2741279"/>
              <a:gd name="connsiteX25" fmla="*/ 1219177 w 6040968"/>
              <a:gd name="connsiteY25" fmla="*/ 2741279 h 2741279"/>
              <a:gd name="connsiteX26" fmla="*/ 851227 w 6040968"/>
              <a:gd name="connsiteY26" fmla="*/ 2741279 h 2741279"/>
              <a:gd name="connsiteX27" fmla="*/ 0 w 6040968"/>
              <a:gd name="connsiteY27" fmla="*/ 2741279 h 2741279"/>
              <a:gd name="connsiteX28" fmla="*/ 0 w 6040968"/>
              <a:gd name="connsiteY28" fmla="*/ 2247849 h 2741279"/>
              <a:gd name="connsiteX29" fmla="*/ 0 w 6040968"/>
              <a:gd name="connsiteY29" fmla="*/ 1644767 h 2741279"/>
              <a:gd name="connsiteX30" fmla="*/ 0 w 6040968"/>
              <a:gd name="connsiteY30" fmla="*/ 1041686 h 2741279"/>
              <a:gd name="connsiteX31" fmla="*/ 0 w 6040968"/>
              <a:gd name="connsiteY31" fmla="*/ 548256 h 2741279"/>
              <a:gd name="connsiteX32" fmla="*/ 0 w 6040968"/>
              <a:gd name="connsiteY32" fmla="*/ 0 h 274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40968" h="2741279" fill="none" extrusionOk="0">
                <a:moveTo>
                  <a:pt x="0" y="0"/>
                </a:moveTo>
                <a:cubicBezTo>
                  <a:pt x="249603" y="-56029"/>
                  <a:pt x="370083" y="7340"/>
                  <a:pt x="669998" y="0"/>
                </a:cubicBezTo>
                <a:cubicBezTo>
                  <a:pt x="969913" y="-7340"/>
                  <a:pt x="1151541" y="38269"/>
                  <a:pt x="1279587" y="0"/>
                </a:cubicBezTo>
                <a:cubicBezTo>
                  <a:pt x="1407633" y="-38269"/>
                  <a:pt x="1621567" y="59460"/>
                  <a:pt x="1889175" y="0"/>
                </a:cubicBezTo>
                <a:cubicBezTo>
                  <a:pt x="2156783" y="-59460"/>
                  <a:pt x="2088300" y="18259"/>
                  <a:pt x="2257125" y="0"/>
                </a:cubicBezTo>
                <a:cubicBezTo>
                  <a:pt x="2425950" y="-18259"/>
                  <a:pt x="2609577" y="2618"/>
                  <a:pt x="2745895" y="0"/>
                </a:cubicBezTo>
                <a:cubicBezTo>
                  <a:pt x="2882213" y="-2618"/>
                  <a:pt x="3092798" y="13316"/>
                  <a:pt x="3295073" y="0"/>
                </a:cubicBezTo>
                <a:cubicBezTo>
                  <a:pt x="3497348" y="-13316"/>
                  <a:pt x="3724042" y="27955"/>
                  <a:pt x="3965072" y="0"/>
                </a:cubicBezTo>
                <a:cubicBezTo>
                  <a:pt x="4206102" y="-27955"/>
                  <a:pt x="4342570" y="56384"/>
                  <a:pt x="4453841" y="0"/>
                </a:cubicBezTo>
                <a:cubicBezTo>
                  <a:pt x="4565112" y="-56384"/>
                  <a:pt x="4899043" y="26937"/>
                  <a:pt x="5063430" y="0"/>
                </a:cubicBezTo>
                <a:cubicBezTo>
                  <a:pt x="5227817" y="-26937"/>
                  <a:pt x="5374358" y="18198"/>
                  <a:pt x="5491789" y="0"/>
                </a:cubicBezTo>
                <a:cubicBezTo>
                  <a:pt x="5609220" y="-18198"/>
                  <a:pt x="5873328" y="49435"/>
                  <a:pt x="6040968" y="0"/>
                </a:cubicBezTo>
                <a:cubicBezTo>
                  <a:pt x="6107724" y="155597"/>
                  <a:pt x="5983218" y="338282"/>
                  <a:pt x="6040968" y="603081"/>
                </a:cubicBezTo>
                <a:cubicBezTo>
                  <a:pt x="6098718" y="867880"/>
                  <a:pt x="6027817" y="872136"/>
                  <a:pt x="6040968" y="1069099"/>
                </a:cubicBezTo>
                <a:cubicBezTo>
                  <a:pt x="6054119" y="1266062"/>
                  <a:pt x="6005376" y="1399758"/>
                  <a:pt x="6040968" y="1535116"/>
                </a:cubicBezTo>
                <a:cubicBezTo>
                  <a:pt x="6076560" y="1670474"/>
                  <a:pt x="6026335" y="1880217"/>
                  <a:pt x="6040968" y="2028546"/>
                </a:cubicBezTo>
                <a:cubicBezTo>
                  <a:pt x="6055601" y="2176875"/>
                  <a:pt x="6038012" y="2398373"/>
                  <a:pt x="6040968" y="2741279"/>
                </a:cubicBezTo>
                <a:cubicBezTo>
                  <a:pt x="5924678" y="2756708"/>
                  <a:pt x="5775775" y="2727817"/>
                  <a:pt x="5612608" y="2741279"/>
                </a:cubicBezTo>
                <a:cubicBezTo>
                  <a:pt x="5449441" y="2754741"/>
                  <a:pt x="5356620" y="2705135"/>
                  <a:pt x="5184249" y="2741279"/>
                </a:cubicBezTo>
                <a:cubicBezTo>
                  <a:pt x="5011878" y="2777423"/>
                  <a:pt x="4797560" y="2725797"/>
                  <a:pt x="4695480" y="2741279"/>
                </a:cubicBezTo>
                <a:cubicBezTo>
                  <a:pt x="4593400" y="2756761"/>
                  <a:pt x="4262569" y="2717484"/>
                  <a:pt x="4146301" y="2741279"/>
                </a:cubicBezTo>
                <a:cubicBezTo>
                  <a:pt x="4030033" y="2765074"/>
                  <a:pt x="3689446" y="2693986"/>
                  <a:pt x="3536712" y="2741279"/>
                </a:cubicBezTo>
                <a:cubicBezTo>
                  <a:pt x="3383978" y="2788572"/>
                  <a:pt x="3270485" y="2709743"/>
                  <a:pt x="3168762" y="2741279"/>
                </a:cubicBezTo>
                <a:cubicBezTo>
                  <a:pt x="3067039" y="2772815"/>
                  <a:pt x="2710528" y="2726352"/>
                  <a:pt x="2559174" y="2741279"/>
                </a:cubicBezTo>
                <a:cubicBezTo>
                  <a:pt x="2407820" y="2756206"/>
                  <a:pt x="2078394" y="2709056"/>
                  <a:pt x="1889175" y="2741279"/>
                </a:cubicBezTo>
                <a:cubicBezTo>
                  <a:pt x="1699956" y="2773502"/>
                  <a:pt x="1476455" y="2701288"/>
                  <a:pt x="1219177" y="2741279"/>
                </a:cubicBezTo>
                <a:cubicBezTo>
                  <a:pt x="961899" y="2781270"/>
                  <a:pt x="941305" y="2701077"/>
                  <a:pt x="851227" y="2741279"/>
                </a:cubicBezTo>
                <a:cubicBezTo>
                  <a:pt x="761149" y="2781481"/>
                  <a:pt x="378157" y="2723498"/>
                  <a:pt x="0" y="2741279"/>
                </a:cubicBezTo>
                <a:cubicBezTo>
                  <a:pt x="-47568" y="2584996"/>
                  <a:pt x="53679" y="2487508"/>
                  <a:pt x="0" y="2247849"/>
                </a:cubicBezTo>
                <a:cubicBezTo>
                  <a:pt x="-53679" y="2008190"/>
                  <a:pt x="12446" y="1845962"/>
                  <a:pt x="0" y="1644767"/>
                </a:cubicBezTo>
                <a:cubicBezTo>
                  <a:pt x="-12446" y="1443572"/>
                  <a:pt x="15156" y="1279909"/>
                  <a:pt x="0" y="1041686"/>
                </a:cubicBezTo>
                <a:cubicBezTo>
                  <a:pt x="-15156" y="803463"/>
                  <a:pt x="920" y="753935"/>
                  <a:pt x="0" y="548256"/>
                </a:cubicBezTo>
                <a:cubicBezTo>
                  <a:pt x="-920" y="342577"/>
                  <a:pt x="12320" y="252079"/>
                  <a:pt x="0" y="0"/>
                </a:cubicBezTo>
                <a:close/>
              </a:path>
              <a:path w="6040968" h="2741279" stroke="0" extrusionOk="0">
                <a:moveTo>
                  <a:pt x="0" y="0"/>
                </a:moveTo>
                <a:cubicBezTo>
                  <a:pt x="187144" y="-61853"/>
                  <a:pt x="475746" y="12394"/>
                  <a:pt x="609589" y="0"/>
                </a:cubicBezTo>
                <a:cubicBezTo>
                  <a:pt x="743432" y="-12394"/>
                  <a:pt x="931845" y="36442"/>
                  <a:pt x="1158767" y="0"/>
                </a:cubicBezTo>
                <a:cubicBezTo>
                  <a:pt x="1385689" y="-36442"/>
                  <a:pt x="1425747" y="37296"/>
                  <a:pt x="1587127" y="0"/>
                </a:cubicBezTo>
                <a:cubicBezTo>
                  <a:pt x="1748507" y="-37296"/>
                  <a:pt x="1929105" y="44338"/>
                  <a:pt x="2015487" y="0"/>
                </a:cubicBezTo>
                <a:cubicBezTo>
                  <a:pt x="2101869" y="-44338"/>
                  <a:pt x="2422581" y="10268"/>
                  <a:pt x="2685485" y="0"/>
                </a:cubicBezTo>
                <a:cubicBezTo>
                  <a:pt x="2948389" y="-10268"/>
                  <a:pt x="3000677" y="53683"/>
                  <a:pt x="3234664" y="0"/>
                </a:cubicBezTo>
                <a:cubicBezTo>
                  <a:pt x="3468651" y="-53683"/>
                  <a:pt x="3686457" y="49298"/>
                  <a:pt x="3844252" y="0"/>
                </a:cubicBezTo>
                <a:cubicBezTo>
                  <a:pt x="4002047" y="-49298"/>
                  <a:pt x="4146379" y="51111"/>
                  <a:pt x="4333022" y="0"/>
                </a:cubicBezTo>
                <a:cubicBezTo>
                  <a:pt x="4519665" y="-51111"/>
                  <a:pt x="4764741" y="49852"/>
                  <a:pt x="5003020" y="0"/>
                </a:cubicBezTo>
                <a:cubicBezTo>
                  <a:pt x="5241299" y="-49852"/>
                  <a:pt x="5289248" y="26152"/>
                  <a:pt x="5370970" y="0"/>
                </a:cubicBezTo>
                <a:cubicBezTo>
                  <a:pt x="5452692" y="-26152"/>
                  <a:pt x="5775420" y="51844"/>
                  <a:pt x="6040968" y="0"/>
                </a:cubicBezTo>
                <a:cubicBezTo>
                  <a:pt x="6059450" y="196938"/>
                  <a:pt x="5996765" y="409754"/>
                  <a:pt x="6040968" y="520843"/>
                </a:cubicBezTo>
                <a:cubicBezTo>
                  <a:pt x="6085171" y="631932"/>
                  <a:pt x="5998111" y="893806"/>
                  <a:pt x="6040968" y="1123924"/>
                </a:cubicBezTo>
                <a:cubicBezTo>
                  <a:pt x="6083825" y="1354042"/>
                  <a:pt x="6028377" y="1433442"/>
                  <a:pt x="6040968" y="1617355"/>
                </a:cubicBezTo>
                <a:cubicBezTo>
                  <a:pt x="6053559" y="1801268"/>
                  <a:pt x="5982987" y="1870365"/>
                  <a:pt x="6040968" y="2110785"/>
                </a:cubicBezTo>
                <a:cubicBezTo>
                  <a:pt x="6098949" y="2351205"/>
                  <a:pt x="5991262" y="2573084"/>
                  <a:pt x="6040968" y="2741279"/>
                </a:cubicBezTo>
                <a:cubicBezTo>
                  <a:pt x="5846084" y="2780131"/>
                  <a:pt x="5541380" y="2730929"/>
                  <a:pt x="5370970" y="2741279"/>
                </a:cubicBezTo>
                <a:cubicBezTo>
                  <a:pt x="5200560" y="2751629"/>
                  <a:pt x="4937999" y="2705753"/>
                  <a:pt x="4700971" y="2741279"/>
                </a:cubicBezTo>
                <a:cubicBezTo>
                  <a:pt x="4463943" y="2776805"/>
                  <a:pt x="4260238" y="2710957"/>
                  <a:pt x="4030973" y="2741279"/>
                </a:cubicBezTo>
                <a:cubicBezTo>
                  <a:pt x="3801708" y="2771601"/>
                  <a:pt x="3801705" y="2692037"/>
                  <a:pt x="3602614" y="2741279"/>
                </a:cubicBezTo>
                <a:cubicBezTo>
                  <a:pt x="3403523" y="2790521"/>
                  <a:pt x="3369753" y="2728323"/>
                  <a:pt x="3234664" y="2741279"/>
                </a:cubicBezTo>
                <a:cubicBezTo>
                  <a:pt x="3099575" y="2754235"/>
                  <a:pt x="2907387" y="2714137"/>
                  <a:pt x="2806304" y="2741279"/>
                </a:cubicBezTo>
                <a:cubicBezTo>
                  <a:pt x="2705221" y="2768421"/>
                  <a:pt x="2327195" y="2735137"/>
                  <a:pt x="2196716" y="2741279"/>
                </a:cubicBezTo>
                <a:cubicBezTo>
                  <a:pt x="2066237" y="2747421"/>
                  <a:pt x="1942540" y="2723765"/>
                  <a:pt x="1828766" y="2741279"/>
                </a:cubicBezTo>
                <a:cubicBezTo>
                  <a:pt x="1714992" y="2758793"/>
                  <a:pt x="1330679" y="2719865"/>
                  <a:pt x="1158767" y="2741279"/>
                </a:cubicBezTo>
                <a:cubicBezTo>
                  <a:pt x="986855" y="2762693"/>
                  <a:pt x="865495" y="2737661"/>
                  <a:pt x="790818" y="2741279"/>
                </a:cubicBezTo>
                <a:cubicBezTo>
                  <a:pt x="716141" y="2744897"/>
                  <a:pt x="285531" y="2708960"/>
                  <a:pt x="0" y="2741279"/>
                </a:cubicBezTo>
                <a:cubicBezTo>
                  <a:pt x="-2792" y="2469208"/>
                  <a:pt x="56772" y="2368422"/>
                  <a:pt x="0" y="2193023"/>
                </a:cubicBezTo>
                <a:cubicBezTo>
                  <a:pt x="-56772" y="2017624"/>
                  <a:pt x="55542" y="1925842"/>
                  <a:pt x="0" y="1727006"/>
                </a:cubicBezTo>
                <a:cubicBezTo>
                  <a:pt x="-55542" y="1528170"/>
                  <a:pt x="11675" y="1453847"/>
                  <a:pt x="0" y="1233576"/>
                </a:cubicBezTo>
                <a:cubicBezTo>
                  <a:pt x="-11675" y="1013305"/>
                  <a:pt x="61959" y="949929"/>
                  <a:pt x="0" y="712733"/>
                </a:cubicBezTo>
                <a:cubicBezTo>
                  <a:pt x="-61959" y="475537"/>
                  <a:pt x="67877" y="234609"/>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4025812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dirty="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D04340F1-1349-D459-DE04-EA5174FEEC69}"/>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dirty="0"/>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4"/>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308D9BD-B5B0-CA5B-557C-A7C64163AC0C}"/>
              </a:ext>
            </a:extLst>
          </p:cNvPr>
          <p:cNvPicPr>
            <a:picLocks noChangeAspect="1"/>
          </p:cNvPicPr>
          <p:nvPr/>
        </p:nvPicPr>
        <p:blipFill>
          <a:blip r:embed="rId3"/>
          <a:stretch>
            <a:fillRect/>
          </a:stretch>
        </p:blipFill>
        <p:spPr>
          <a:xfrm>
            <a:off x="3469821" y="2288923"/>
            <a:ext cx="6040968" cy="2741279"/>
          </a:xfrm>
          <a:custGeom>
            <a:avLst/>
            <a:gdLst>
              <a:gd name="connsiteX0" fmla="*/ 0 w 6040968"/>
              <a:gd name="connsiteY0" fmla="*/ 0 h 2741279"/>
              <a:gd name="connsiteX1" fmla="*/ 669998 w 6040968"/>
              <a:gd name="connsiteY1" fmla="*/ 0 h 2741279"/>
              <a:gd name="connsiteX2" fmla="*/ 1279587 w 6040968"/>
              <a:gd name="connsiteY2" fmla="*/ 0 h 2741279"/>
              <a:gd name="connsiteX3" fmla="*/ 1889175 w 6040968"/>
              <a:gd name="connsiteY3" fmla="*/ 0 h 2741279"/>
              <a:gd name="connsiteX4" fmla="*/ 2257125 w 6040968"/>
              <a:gd name="connsiteY4" fmla="*/ 0 h 2741279"/>
              <a:gd name="connsiteX5" fmla="*/ 2745895 w 6040968"/>
              <a:gd name="connsiteY5" fmla="*/ 0 h 2741279"/>
              <a:gd name="connsiteX6" fmla="*/ 3295073 w 6040968"/>
              <a:gd name="connsiteY6" fmla="*/ 0 h 2741279"/>
              <a:gd name="connsiteX7" fmla="*/ 3965072 w 6040968"/>
              <a:gd name="connsiteY7" fmla="*/ 0 h 2741279"/>
              <a:gd name="connsiteX8" fmla="*/ 4453841 w 6040968"/>
              <a:gd name="connsiteY8" fmla="*/ 0 h 2741279"/>
              <a:gd name="connsiteX9" fmla="*/ 5063430 w 6040968"/>
              <a:gd name="connsiteY9" fmla="*/ 0 h 2741279"/>
              <a:gd name="connsiteX10" fmla="*/ 5491789 w 6040968"/>
              <a:gd name="connsiteY10" fmla="*/ 0 h 2741279"/>
              <a:gd name="connsiteX11" fmla="*/ 6040968 w 6040968"/>
              <a:gd name="connsiteY11" fmla="*/ 0 h 2741279"/>
              <a:gd name="connsiteX12" fmla="*/ 6040968 w 6040968"/>
              <a:gd name="connsiteY12" fmla="*/ 603081 h 2741279"/>
              <a:gd name="connsiteX13" fmla="*/ 6040968 w 6040968"/>
              <a:gd name="connsiteY13" fmla="*/ 1069099 h 2741279"/>
              <a:gd name="connsiteX14" fmla="*/ 6040968 w 6040968"/>
              <a:gd name="connsiteY14" fmla="*/ 1535116 h 2741279"/>
              <a:gd name="connsiteX15" fmla="*/ 6040968 w 6040968"/>
              <a:gd name="connsiteY15" fmla="*/ 2028546 h 2741279"/>
              <a:gd name="connsiteX16" fmla="*/ 6040968 w 6040968"/>
              <a:gd name="connsiteY16" fmla="*/ 2741279 h 2741279"/>
              <a:gd name="connsiteX17" fmla="*/ 5612608 w 6040968"/>
              <a:gd name="connsiteY17" fmla="*/ 2741279 h 2741279"/>
              <a:gd name="connsiteX18" fmla="*/ 5184249 w 6040968"/>
              <a:gd name="connsiteY18" fmla="*/ 2741279 h 2741279"/>
              <a:gd name="connsiteX19" fmla="*/ 4695480 w 6040968"/>
              <a:gd name="connsiteY19" fmla="*/ 2741279 h 2741279"/>
              <a:gd name="connsiteX20" fmla="*/ 4146301 w 6040968"/>
              <a:gd name="connsiteY20" fmla="*/ 2741279 h 2741279"/>
              <a:gd name="connsiteX21" fmla="*/ 3536712 w 6040968"/>
              <a:gd name="connsiteY21" fmla="*/ 2741279 h 2741279"/>
              <a:gd name="connsiteX22" fmla="*/ 3168762 w 6040968"/>
              <a:gd name="connsiteY22" fmla="*/ 2741279 h 2741279"/>
              <a:gd name="connsiteX23" fmla="*/ 2559174 w 6040968"/>
              <a:gd name="connsiteY23" fmla="*/ 2741279 h 2741279"/>
              <a:gd name="connsiteX24" fmla="*/ 1889175 w 6040968"/>
              <a:gd name="connsiteY24" fmla="*/ 2741279 h 2741279"/>
              <a:gd name="connsiteX25" fmla="*/ 1219177 w 6040968"/>
              <a:gd name="connsiteY25" fmla="*/ 2741279 h 2741279"/>
              <a:gd name="connsiteX26" fmla="*/ 851227 w 6040968"/>
              <a:gd name="connsiteY26" fmla="*/ 2741279 h 2741279"/>
              <a:gd name="connsiteX27" fmla="*/ 0 w 6040968"/>
              <a:gd name="connsiteY27" fmla="*/ 2741279 h 2741279"/>
              <a:gd name="connsiteX28" fmla="*/ 0 w 6040968"/>
              <a:gd name="connsiteY28" fmla="*/ 2247849 h 2741279"/>
              <a:gd name="connsiteX29" fmla="*/ 0 w 6040968"/>
              <a:gd name="connsiteY29" fmla="*/ 1644767 h 2741279"/>
              <a:gd name="connsiteX30" fmla="*/ 0 w 6040968"/>
              <a:gd name="connsiteY30" fmla="*/ 1041686 h 2741279"/>
              <a:gd name="connsiteX31" fmla="*/ 0 w 6040968"/>
              <a:gd name="connsiteY31" fmla="*/ 548256 h 2741279"/>
              <a:gd name="connsiteX32" fmla="*/ 0 w 6040968"/>
              <a:gd name="connsiteY32" fmla="*/ 0 h 274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40968" h="2741279" fill="none" extrusionOk="0">
                <a:moveTo>
                  <a:pt x="0" y="0"/>
                </a:moveTo>
                <a:cubicBezTo>
                  <a:pt x="249603" y="-56029"/>
                  <a:pt x="370083" y="7340"/>
                  <a:pt x="669998" y="0"/>
                </a:cubicBezTo>
                <a:cubicBezTo>
                  <a:pt x="969913" y="-7340"/>
                  <a:pt x="1151541" y="38269"/>
                  <a:pt x="1279587" y="0"/>
                </a:cubicBezTo>
                <a:cubicBezTo>
                  <a:pt x="1407633" y="-38269"/>
                  <a:pt x="1621567" y="59460"/>
                  <a:pt x="1889175" y="0"/>
                </a:cubicBezTo>
                <a:cubicBezTo>
                  <a:pt x="2156783" y="-59460"/>
                  <a:pt x="2088300" y="18259"/>
                  <a:pt x="2257125" y="0"/>
                </a:cubicBezTo>
                <a:cubicBezTo>
                  <a:pt x="2425950" y="-18259"/>
                  <a:pt x="2609577" y="2618"/>
                  <a:pt x="2745895" y="0"/>
                </a:cubicBezTo>
                <a:cubicBezTo>
                  <a:pt x="2882213" y="-2618"/>
                  <a:pt x="3092798" y="13316"/>
                  <a:pt x="3295073" y="0"/>
                </a:cubicBezTo>
                <a:cubicBezTo>
                  <a:pt x="3497348" y="-13316"/>
                  <a:pt x="3724042" y="27955"/>
                  <a:pt x="3965072" y="0"/>
                </a:cubicBezTo>
                <a:cubicBezTo>
                  <a:pt x="4206102" y="-27955"/>
                  <a:pt x="4342570" y="56384"/>
                  <a:pt x="4453841" y="0"/>
                </a:cubicBezTo>
                <a:cubicBezTo>
                  <a:pt x="4565112" y="-56384"/>
                  <a:pt x="4899043" y="26937"/>
                  <a:pt x="5063430" y="0"/>
                </a:cubicBezTo>
                <a:cubicBezTo>
                  <a:pt x="5227817" y="-26937"/>
                  <a:pt x="5374358" y="18198"/>
                  <a:pt x="5491789" y="0"/>
                </a:cubicBezTo>
                <a:cubicBezTo>
                  <a:pt x="5609220" y="-18198"/>
                  <a:pt x="5873328" y="49435"/>
                  <a:pt x="6040968" y="0"/>
                </a:cubicBezTo>
                <a:cubicBezTo>
                  <a:pt x="6107724" y="155597"/>
                  <a:pt x="5983218" y="338282"/>
                  <a:pt x="6040968" y="603081"/>
                </a:cubicBezTo>
                <a:cubicBezTo>
                  <a:pt x="6098718" y="867880"/>
                  <a:pt x="6027817" y="872136"/>
                  <a:pt x="6040968" y="1069099"/>
                </a:cubicBezTo>
                <a:cubicBezTo>
                  <a:pt x="6054119" y="1266062"/>
                  <a:pt x="6005376" y="1399758"/>
                  <a:pt x="6040968" y="1535116"/>
                </a:cubicBezTo>
                <a:cubicBezTo>
                  <a:pt x="6076560" y="1670474"/>
                  <a:pt x="6026335" y="1880217"/>
                  <a:pt x="6040968" y="2028546"/>
                </a:cubicBezTo>
                <a:cubicBezTo>
                  <a:pt x="6055601" y="2176875"/>
                  <a:pt x="6038012" y="2398373"/>
                  <a:pt x="6040968" y="2741279"/>
                </a:cubicBezTo>
                <a:cubicBezTo>
                  <a:pt x="5924678" y="2756708"/>
                  <a:pt x="5775775" y="2727817"/>
                  <a:pt x="5612608" y="2741279"/>
                </a:cubicBezTo>
                <a:cubicBezTo>
                  <a:pt x="5449441" y="2754741"/>
                  <a:pt x="5356620" y="2705135"/>
                  <a:pt x="5184249" y="2741279"/>
                </a:cubicBezTo>
                <a:cubicBezTo>
                  <a:pt x="5011878" y="2777423"/>
                  <a:pt x="4797560" y="2725797"/>
                  <a:pt x="4695480" y="2741279"/>
                </a:cubicBezTo>
                <a:cubicBezTo>
                  <a:pt x="4593400" y="2756761"/>
                  <a:pt x="4262569" y="2717484"/>
                  <a:pt x="4146301" y="2741279"/>
                </a:cubicBezTo>
                <a:cubicBezTo>
                  <a:pt x="4030033" y="2765074"/>
                  <a:pt x="3689446" y="2693986"/>
                  <a:pt x="3536712" y="2741279"/>
                </a:cubicBezTo>
                <a:cubicBezTo>
                  <a:pt x="3383978" y="2788572"/>
                  <a:pt x="3270485" y="2709743"/>
                  <a:pt x="3168762" y="2741279"/>
                </a:cubicBezTo>
                <a:cubicBezTo>
                  <a:pt x="3067039" y="2772815"/>
                  <a:pt x="2710528" y="2726352"/>
                  <a:pt x="2559174" y="2741279"/>
                </a:cubicBezTo>
                <a:cubicBezTo>
                  <a:pt x="2407820" y="2756206"/>
                  <a:pt x="2078394" y="2709056"/>
                  <a:pt x="1889175" y="2741279"/>
                </a:cubicBezTo>
                <a:cubicBezTo>
                  <a:pt x="1699956" y="2773502"/>
                  <a:pt x="1476455" y="2701288"/>
                  <a:pt x="1219177" y="2741279"/>
                </a:cubicBezTo>
                <a:cubicBezTo>
                  <a:pt x="961899" y="2781270"/>
                  <a:pt x="941305" y="2701077"/>
                  <a:pt x="851227" y="2741279"/>
                </a:cubicBezTo>
                <a:cubicBezTo>
                  <a:pt x="761149" y="2781481"/>
                  <a:pt x="378157" y="2723498"/>
                  <a:pt x="0" y="2741279"/>
                </a:cubicBezTo>
                <a:cubicBezTo>
                  <a:pt x="-47568" y="2584996"/>
                  <a:pt x="53679" y="2487508"/>
                  <a:pt x="0" y="2247849"/>
                </a:cubicBezTo>
                <a:cubicBezTo>
                  <a:pt x="-53679" y="2008190"/>
                  <a:pt x="12446" y="1845962"/>
                  <a:pt x="0" y="1644767"/>
                </a:cubicBezTo>
                <a:cubicBezTo>
                  <a:pt x="-12446" y="1443572"/>
                  <a:pt x="15156" y="1279909"/>
                  <a:pt x="0" y="1041686"/>
                </a:cubicBezTo>
                <a:cubicBezTo>
                  <a:pt x="-15156" y="803463"/>
                  <a:pt x="920" y="753935"/>
                  <a:pt x="0" y="548256"/>
                </a:cubicBezTo>
                <a:cubicBezTo>
                  <a:pt x="-920" y="342577"/>
                  <a:pt x="12320" y="252079"/>
                  <a:pt x="0" y="0"/>
                </a:cubicBezTo>
                <a:close/>
              </a:path>
              <a:path w="6040968" h="2741279" stroke="0" extrusionOk="0">
                <a:moveTo>
                  <a:pt x="0" y="0"/>
                </a:moveTo>
                <a:cubicBezTo>
                  <a:pt x="187144" y="-61853"/>
                  <a:pt x="475746" y="12394"/>
                  <a:pt x="609589" y="0"/>
                </a:cubicBezTo>
                <a:cubicBezTo>
                  <a:pt x="743432" y="-12394"/>
                  <a:pt x="931845" y="36442"/>
                  <a:pt x="1158767" y="0"/>
                </a:cubicBezTo>
                <a:cubicBezTo>
                  <a:pt x="1385689" y="-36442"/>
                  <a:pt x="1425747" y="37296"/>
                  <a:pt x="1587127" y="0"/>
                </a:cubicBezTo>
                <a:cubicBezTo>
                  <a:pt x="1748507" y="-37296"/>
                  <a:pt x="1929105" y="44338"/>
                  <a:pt x="2015487" y="0"/>
                </a:cubicBezTo>
                <a:cubicBezTo>
                  <a:pt x="2101869" y="-44338"/>
                  <a:pt x="2422581" y="10268"/>
                  <a:pt x="2685485" y="0"/>
                </a:cubicBezTo>
                <a:cubicBezTo>
                  <a:pt x="2948389" y="-10268"/>
                  <a:pt x="3000677" y="53683"/>
                  <a:pt x="3234664" y="0"/>
                </a:cubicBezTo>
                <a:cubicBezTo>
                  <a:pt x="3468651" y="-53683"/>
                  <a:pt x="3686457" y="49298"/>
                  <a:pt x="3844252" y="0"/>
                </a:cubicBezTo>
                <a:cubicBezTo>
                  <a:pt x="4002047" y="-49298"/>
                  <a:pt x="4146379" y="51111"/>
                  <a:pt x="4333022" y="0"/>
                </a:cubicBezTo>
                <a:cubicBezTo>
                  <a:pt x="4519665" y="-51111"/>
                  <a:pt x="4764741" y="49852"/>
                  <a:pt x="5003020" y="0"/>
                </a:cubicBezTo>
                <a:cubicBezTo>
                  <a:pt x="5241299" y="-49852"/>
                  <a:pt x="5289248" y="26152"/>
                  <a:pt x="5370970" y="0"/>
                </a:cubicBezTo>
                <a:cubicBezTo>
                  <a:pt x="5452692" y="-26152"/>
                  <a:pt x="5775420" y="51844"/>
                  <a:pt x="6040968" y="0"/>
                </a:cubicBezTo>
                <a:cubicBezTo>
                  <a:pt x="6059450" y="196938"/>
                  <a:pt x="5996765" y="409754"/>
                  <a:pt x="6040968" y="520843"/>
                </a:cubicBezTo>
                <a:cubicBezTo>
                  <a:pt x="6085171" y="631932"/>
                  <a:pt x="5998111" y="893806"/>
                  <a:pt x="6040968" y="1123924"/>
                </a:cubicBezTo>
                <a:cubicBezTo>
                  <a:pt x="6083825" y="1354042"/>
                  <a:pt x="6028377" y="1433442"/>
                  <a:pt x="6040968" y="1617355"/>
                </a:cubicBezTo>
                <a:cubicBezTo>
                  <a:pt x="6053559" y="1801268"/>
                  <a:pt x="5982987" y="1870365"/>
                  <a:pt x="6040968" y="2110785"/>
                </a:cubicBezTo>
                <a:cubicBezTo>
                  <a:pt x="6098949" y="2351205"/>
                  <a:pt x="5991262" y="2573084"/>
                  <a:pt x="6040968" y="2741279"/>
                </a:cubicBezTo>
                <a:cubicBezTo>
                  <a:pt x="5846084" y="2780131"/>
                  <a:pt x="5541380" y="2730929"/>
                  <a:pt x="5370970" y="2741279"/>
                </a:cubicBezTo>
                <a:cubicBezTo>
                  <a:pt x="5200560" y="2751629"/>
                  <a:pt x="4937999" y="2705753"/>
                  <a:pt x="4700971" y="2741279"/>
                </a:cubicBezTo>
                <a:cubicBezTo>
                  <a:pt x="4463943" y="2776805"/>
                  <a:pt x="4260238" y="2710957"/>
                  <a:pt x="4030973" y="2741279"/>
                </a:cubicBezTo>
                <a:cubicBezTo>
                  <a:pt x="3801708" y="2771601"/>
                  <a:pt x="3801705" y="2692037"/>
                  <a:pt x="3602614" y="2741279"/>
                </a:cubicBezTo>
                <a:cubicBezTo>
                  <a:pt x="3403523" y="2790521"/>
                  <a:pt x="3369753" y="2728323"/>
                  <a:pt x="3234664" y="2741279"/>
                </a:cubicBezTo>
                <a:cubicBezTo>
                  <a:pt x="3099575" y="2754235"/>
                  <a:pt x="2907387" y="2714137"/>
                  <a:pt x="2806304" y="2741279"/>
                </a:cubicBezTo>
                <a:cubicBezTo>
                  <a:pt x="2705221" y="2768421"/>
                  <a:pt x="2327195" y="2735137"/>
                  <a:pt x="2196716" y="2741279"/>
                </a:cubicBezTo>
                <a:cubicBezTo>
                  <a:pt x="2066237" y="2747421"/>
                  <a:pt x="1942540" y="2723765"/>
                  <a:pt x="1828766" y="2741279"/>
                </a:cubicBezTo>
                <a:cubicBezTo>
                  <a:pt x="1714992" y="2758793"/>
                  <a:pt x="1330679" y="2719865"/>
                  <a:pt x="1158767" y="2741279"/>
                </a:cubicBezTo>
                <a:cubicBezTo>
                  <a:pt x="986855" y="2762693"/>
                  <a:pt x="865495" y="2737661"/>
                  <a:pt x="790818" y="2741279"/>
                </a:cubicBezTo>
                <a:cubicBezTo>
                  <a:pt x="716141" y="2744897"/>
                  <a:pt x="285531" y="2708960"/>
                  <a:pt x="0" y="2741279"/>
                </a:cubicBezTo>
                <a:cubicBezTo>
                  <a:pt x="-2792" y="2469208"/>
                  <a:pt x="56772" y="2368422"/>
                  <a:pt x="0" y="2193023"/>
                </a:cubicBezTo>
                <a:cubicBezTo>
                  <a:pt x="-56772" y="2017624"/>
                  <a:pt x="55542" y="1925842"/>
                  <a:pt x="0" y="1727006"/>
                </a:cubicBezTo>
                <a:cubicBezTo>
                  <a:pt x="-55542" y="1528170"/>
                  <a:pt x="11675" y="1453847"/>
                  <a:pt x="0" y="1233576"/>
                </a:cubicBezTo>
                <a:cubicBezTo>
                  <a:pt x="-11675" y="1013305"/>
                  <a:pt x="61959" y="949929"/>
                  <a:pt x="0" y="712733"/>
                </a:cubicBezTo>
                <a:cubicBezTo>
                  <a:pt x="-61959" y="475537"/>
                  <a:pt x="67877" y="234609"/>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39870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dirty="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US">
                    <a:noFill/>
                  </a:rPr>
                  <a:t> </a:t>
                </a:r>
              </a:p>
            </p:txBody>
          </p:sp>
        </mc:Fallback>
      </mc:AlternateContent>
      <p:pic>
        <p:nvPicPr>
          <p:cNvPr id="7" name="Picture 6">
            <a:extLst>
              <a:ext uri="{FF2B5EF4-FFF2-40B4-BE49-F238E27FC236}">
                <a16:creationId xmlns:a16="http://schemas.microsoft.com/office/drawing/2014/main" id="{43D75466-9C73-ACE9-F2FC-507C7611F671}"/>
              </a:ext>
            </a:extLst>
          </p:cNvPr>
          <p:cNvPicPr>
            <a:picLocks noChangeAspect="1"/>
          </p:cNvPicPr>
          <p:nvPr/>
        </p:nvPicPr>
        <p:blipFill>
          <a:blip r:embed="rId4"/>
          <a:stretch>
            <a:fillRect/>
          </a:stretch>
        </p:blipFill>
        <p:spPr>
          <a:xfrm>
            <a:off x="3355521" y="2351215"/>
            <a:ext cx="7620000" cy="3709876"/>
          </a:xfrm>
          <a:custGeom>
            <a:avLst/>
            <a:gdLst>
              <a:gd name="connsiteX0" fmla="*/ 0 w 7620000"/>
              <a:gd name="connsiteY0" fmla="*/ 0 h 3709876"/>
              <a:gd name="connsiteX1" fmla="*/ 433754 w 7620000"/>
              <a:gd name="connsiteY1" fmla="*/ 0 h 3709876"/>
              <a:gd name="connsiteX2" fmla="*/ 1172308 w 7620000"/>
              <a:gd name="connsiteY2" fmla="*/ 0 h 3709876"/>
              <a:gd name="connsiteX3" fmla="*/ 1910862 w 7620000"/>
              <a:gd name="connsiteY3" fmla="*/ 0 h 3709876"/>
              <a:gd name="connsiteX4" fmla="*/ 2497015 w 7620000"/>
              <a:gd name="connsiteY4" fmla="*/ 0 h 3709876"/>
              <a:gd name="connsiteX5" fmla="*/ 2930769 w 7620000"/>
              <a:gd name="connsiteY5" fmla="*/ 0 h 3709876"/>
              <a:gd name="connsiteX6" fmla="*/ 3440723 w 7620000"/>
              <a:gd name="connsiteY6" fmla="*/ 0 h 3709876"/>
              <a:gd name="connsiteX7" fmla="*/ 4026877 w 7620000"/>
              <a:gd name="connsiteY7" fmla="*/ 0 h 3709876"/>
              <a:gd name="connsiteX8" fmla="*/ 4384431 w 7620000"/>
              <a:gd name="connsiteY8" fmla="*/ 0 h 3709876"/>
              <a:gd name="connsiteX9" fmla="*/ 4741985 w 7620000"/>
              <a:gd name="connsiteY9" fmla="*/ 0 h 3709876"/>
              <a:gd name="connsiteX10" fmla="*/ 5251938 w 7620000"/>
              <a:gd name="connsiteY10" fmla="*/ 0 h 3709876"/>
              <a:gd name="connsiteX11" fmla="*/ 5990492 w 7620000"/>
              <a:gd name="connsiteY11" fmla="*/ 0 h 3709876"/>
              <a:gd name="connsiteX12" fmla="*/ 6500446 w 7620000"/>
              <a:gd name="connsiteY12" fmla="*/ 0 h 3709876"/>
              <a:gd name="connsiteX13" fmla="*/ 6858000 w 7620000"/>
              <a:gd name="connsiteY13" fmla="*/ 0 h 3709876"/>
              <a:gd name="connsiteX14" fmla="*/ 7620000 w 7620000"/>
              <a:gd name="connsiteY14" fmla="*/ 0 h 3709876"/>
              <a:gd name="connsiteX15" fmla="*/ 7620000 w 7620000"/>
              <a:gd name="connsiteY15" fmla="*/ 418686 h 3709876"/>
              <a:gd name="connsiteX16" fmla="*/ 7620000 w 7620000"/>
              <a:gd name="connsiteY16" fmla="*/ 985767 h 3709876"/>
              <a:gd name="connsiteX17" fmla="*/ 7620000 w 7620000"/>
              <a:gd name="connsiteY17" fmla="*/ 1404453 h 3709876"/>
              <a:gd name="connsiteX18" fmla="*/ 7620000 w 7620000"/>
              <a:gd name="connsiteY18" fmla="*/ 1823139 h 3709876"/>
              <a:gd name="connsiteX19" fmla="*/ 7620000 w 7620000"/>
              <a:gd name="connsiteY19" fmla="*/ 2278924 h 3709876"/>
              <a:gd name="connsiteX20" fmla="*/ 7620000 w 7620000"/>
              <a:gd name="connsiteY20" fmla="*/ 2771807 h 3709876"/>
              <a:gd name="connsiteX21" fmla="*/ 7620000 w 7620000"/>
              <a:gd name="connsiteY21" fmla="*/ 3227592 h 3709876"/>
              <a:gd name="connsiteX22" fmla="*/ 7620000 w 7620000"/>
              <a:gd name="connsiteY22" fmla="*/ 3709876 h 3709876"/>
              <a:gd name="connsiteX23" fmla="*/ 7110046 w 7620000"/>
              <a:gd name="connsiteY23" fmla="*/ 3709876 h 3709876"/>
              <a:gd name="connsiteX24" fmla="*/ 6752492 w 7620000"/>
              <a:gd name="connsiteY24" fmla="*/ 3709876 h 3709876"/>
              <a:gd name="connsiteX25" fmla="*/ 6166338 w 7620000"/>
              <a:gd name="connsiteY25" fmla="*/ 3709876 h 3709876"/>
              <a:gd name="connsiteX26" fmla="*/ 5732585 w 7620000"/>
              <a:gd name="connsiteY26" fmla="*/ 3709876 h 3709876"/>
              <a:gd name="connsiteX27" fmla="*/ 5070231 w 7620000"/>
              <a:gd name="connsiteY27" fmla="*/ 3709876 h 3709876"/>
              <a:gd name="connsiteX28" fmla="*/ 4331677 w 7620000"/>
              <a:gd name="connsiteY28" fmla="*/ 3709876 h 3709876"/>
              <a:gd name="connsiteX29" fmla="*/ 3593123 w 7620000"/>
              <a:gd name="connsiteY29" fmla="*/ 3709876 h 3709876"/>
              <a:gd name="connsiteX30" fmla="*/ 2854569 w 7620000"/>
              <a:gd name="connsiteY30" fmla="*/ 3709876 h 3709876"/>
              <a:gd name="connsiteX31" fmla="*/ 2268415 w 7620000"/>
              <a:gd name="connsiteY31" fmla="*/ 3709876 h 3709876"/>
              <a:gd name="connsiteX32" fmla="*/ 1758462 w 7620000"/>
              <a:gd name="connsiteY32" fmla="*/ 3709876 h 3709876"/>
              <a:gd name="connsiteX33" fmla="*/ 1324708 w 7620000"/>
              <a:gd name="connsiteY33" fmla="*/ 3709876 h 3709876"/>
              <a:gd name="connsiteX34" fmla="*/ 890954 w 7620000"/>
              <a:gd name="connsiteY34" fmla="*/ 3709876 h 3709876"/>
              <a:gd name="connsiteX35" fmla="*/ 533400 w 7620000"/>
              <a:gd name="connsiteY35" fmla="*/ 3709876 h 3709876"/>
              <a:gd name="connsiteX36" fmla="*/ 0 w 7620000"/>
              <a:gd name="connsiteY36" fmla="*/ 3709876 h 3709876"/>
              <a:gd name="connsiteX37" fmla="*/ 0 w 7620000"/>
              <a:gd name="connsiteY37" fmla="*/ 3179894 h 3709876"/>
              <a:gd name="connsiteX38" fmla="*/ 0 w 7620000"/>
              <a:gd name="connsiteY38" fmla="*/ 2761208 h 3709876"/>
              <a:gd name="connsiteX39" fmla="*/ 0 w 7620000"/>
              <a:gd name="connsiteY39" fmla="*/ 2157028 h 3709876"/>
              <a:gd name="connsiteX40" fmla="*/ 0 w 7620000"/>
              <a:gd name="connsiteY40" fmla="*/ 1552848 h 3709876"/>
              <a:gd name="connsiteX41" fmla="*/ 0 w 7620000"/>
              <a:gd name="connsiteY41" fmla="*/ 985767 h 3709876"/>
              <a:gd name="connsiteX42" fmla="*/ 0 w 7620000"/>
              <a:gd name="connsiteY42" fmla="*/ 529982 h 3709876"/>
              <a:gd name="connsiteX43" fmla="*/ 0 w 7620000"/>
              <a:gd name="connsiteY43" fmla="*/ 0 h 370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620000" h="3709876" fill="none" extrusionOk="0">
                <a:moveTo>
                  <a:pt x="0" y="0"/>
                </a:moveTo>
                <a:cubicBezTo>
                  <a:pt x="174525" y="-50650"/>
                  <a:pt x="227871" y="26533"/>
                  <a:pt x="433754" y="0"/>
                </a:cubicBezTo>
                <a:cubicBezTo>
                  <a:pt x="639637" y="-26533"/>
                  <a:pt x="958968" y="69334"/>
                  <a:pt x="1172308" y="0"/>
                </a:cubicBezTo>
                <a:cubicBezTo>
                  <a:pt x="1385648" y="-69334"/>
                  <a:pt x="1749700" y="84485"/>
                  <a:pt x="1910862" y="0"/>
                </a:cubicBezTo>
                <a:cubicBezTo>
                  <a:pt x="2072024" y="-84485"/>
                  <a:pt x="2225058" y="27333"/>
                  <a:pt x="2497015" y="0"/>
                </a:cubicBezTo>
                <a:cubicBezTo>
                  <a:pt x="2768972" y="-27333"/>
                  <a:pt x="2780678" y="6218"/>
                  <a:pt x="2930769" y="0"/>
                </a:cubicBezTo>
                <a:cubicBezTo>
                  <a:pt x="3080860" y="-6218"/>
                  <a:pt x="3222965" y="4878"/>
                  <a:pt x="3440723" y="0"/>
                </a:cubicBezTo>
                <a:cubicBezTo>
                  <a:pt x="3658481" y="-4878"/>
                  <a:pt x="3864598" y="25852"/>
                  <a:pt x="4026877" y="0"/>
                </a:cubicBezTo>
                <a:cubicBezTo>
                  <a:pt x="4189156" y="-25852"/>
                  <a:pt x="4210869" y="28034"/>
                  <a:pt x="4384431" y="0"/>
                </a:cubicBezTo>
                <a:cubicBezTo>
                  <a:pt x="4557993" y="-28034"/>
                  <a:pt x="4628223" y="38554"/>
                  <a:pt x="4741985" y="0"/>
                </a:cubicBezTo>
                <a:cubicBezTo>
                  <a:pt x="4855747" y="-38554"/>
                  <a:pt x="4999716" y="40217"/>
                  <a:pt x="5251938" y="0"/>
                </a:cubicBezTo>
                <a:cubicBezTo>
                  <a:pt x="5504160" y="-40217"/>
                  <a:pt x="5761827" y="18813"/>
                  <a:pt x="5990492" y="0"/>
                </a:cubicBezTo>
                <a:cubicBezTo>
                  <a:pt x="6219157" y="-18813"/>
                  <a:pt x="6274288" y="33810"/>
                  <a:pt x="6500446" y="0"/>
                </a:cubicBezTo>
                <a:cubicBezTo>
                  <a:pt x="6726604" y="-33810"/>
                  <a:pt x="6697451" y="34160"/>
                  <a:pt x="6858000" y="0"/>
                </a:cubicBezTo>
                <a:cubicBezTo>
                  <a:pt x="7018549" y="-34160"/>
                  <a:pt x="7373872" y="18235"/>
                  <a:pt x="7620000" y="0"/>
                </a:cubicBezTo>
                <a:cubicBezTo>
                  <a:pt x="7649122" y="167468"/>
                  <a:pt x="7617191" y="332850"/>
                  <a:pt x="7620000" y="418686"/>
                </a:cubicBezTo>
                <a:cubicBezTo>
                  <a:pt x="7622809" y="504522"/>
                  <a:pt x="7556923" y="781226"/>
                  <a:pt x="7620000" y="985767"/>
                </a:cubicBezTo>
                <a:cubicBezTo>
                  <a:pt x="7683077" y="1190308"/>
                  <a:pt x="7596220" y="1282754"/>
                  <a:pt x="7620000" y="1404453"/>
                </a:cubicBezTo>
                <a:cubicBezTo>
                  <a:pt x="7643780" y="1526152"/>
                  <a:pt x="7605703" y="1668543"/>
                  <a:pt x="7620000" y="1823139"/>
                </a:cubicBezTo>
                <a:cubicBezTo>
                  <a:pt x="7634297" y="1977735"/>
                  <a:pt x="7588975" y="2181089"/>
                  <a:pt x="7620000" y="2278924"/>
                </a:cubicBezTo>
                <a:cubicBezTo>
                  <a:pt x="7651025" y="2376759"/>
                  <a:pt x="7572914" y="2611055"/>
                  <a:pt x="7620000" y="2771807"/>
                </a:cubicBezTo>
                <a:cubicBezTo>
                  <a:pt x="7667086" y="2932559"/>
                  <a:pt x="7602998" y="3115436"/>
                  <a:pt x="7620000" y="3227592"/>
                </a:cubicBezTo>
                <a:cubicBezTo>
                  <a:pt x="7637002" y="3339749"/>
                  <a:pt x="7572034" y="3540128"/>
                  <a:pt x="7620000" y="3709876"/>
                </a:cubicBezTo>
                <a:cubicBezTo>
                  <a:pt x="7410731" y="3749984"/>
                  <a:pt x="7218552" y="3694894"/>
                  <a:pt x="7110046" y="3709876"/>
                </a:cubicBezTo>
                <a:cubicBezTo>
                  <a:pt x="7001540" y="3724858"/>
                  <a:pt x="6849688" y="3706702"/>
                  <a:pt x="6752492" y="3709876"/>
                </a:cubicBezTo>
                <a:cubicBezTo>
                  <a:pt x="6655296" y="3713050"/>
                  <a:pt x="6445127" y="3653492"/>
                  <a:pt x="6166338" y="3709876"/>
                </a:cubicBezTo>
                <a:cubicBezTo>
                  <a:pt x="5887549" y="3766260"/>
                  <a:pt x="5853654" y="3709288"/>
                  <a:pt x="5732585" y="3709876"/>
                </a:cubicBezTo>
                <a:cubicBezTo>
                  <a:pt x="5611516" y="3710464"/>
                  <a:pt x="5248216" y="3702847"/>
                  <a:pt x="5070231" y="3709876"/>
                </a:cubicBezTo>
                <a:cubicBezTo>
                  <a:pt x="4892246" y="3716905"/>
                  <a:pt x="4576948" y="3634743"/>
                  <a:pt x="4331677" y="3709876"/>
                </a:cubicBezTo>
                <a:cubicBezTo>
                  <a:pt x="4086406" y="3785009"/>
                  <a:pt x="3951032" y="3632008"/>
                  <a:pt x="3593123" y="3709876"/>
                </a:cubicBezTo>
                <a:cubicBezTo>
                  <a:pt x="3235214" y="3787744"/>
                  <a:pt x="3129769" y="3678082"/>
                  <a:pt x="2854569" y="3709876"/>
                </a:cubicBezTo>
                <a:cubicBezTo>
                  <a:pt x="2579369" y="3741670"/>
                  <a:pt x="2437092" y="3678830"/>
                  <a:pt x="2268415" y="3709876"/>
                </a:cubicBezTo>
                <a:cubicBezTo>
                  <a:pt x="2099738" y="3740922"/>
                  <a:pt x="1924042" y="3693101"/>
                  <a:pt x="1758462" y="3709876"/>
                </a:cubicBezTo>
                <a:cubicBezTo>
                  <a:pt x="1592882" y="3726651"/>
                  <a:pt x="1495845" y="3699011"/>
                  <a:pt x="1324708" y="3709876"/>
                </a:cubicBezTo>
                <a:cubicBezTo>
                  <a:pt x="1153571" y="3720741"/>
                  <a:pt x="991039" y="3686001"/>
                  <a:pt x="890954" y="3709876"/>
                </a:cubicBezTo>
                <a:cubicBezTo>
                  <a:pt x="790869" y="3733751"/>
                  <a:pt x="624005" y="3685017"/>
                  <a:pt x="533400" y="3709876"/>
                </a:cubicBezTo>
                <a:cubicBezTo>
                  <a:pt x="442795" y="3734735"/>
                  <a:pt x="138489" y="3664776"/>
                  <a:pt x="0" y="3709876"/>
                </a:cubicBezTo>
                <a:cubicBezTo>
                  <a:pt x="-1654" y="3515451"/>
                  <a:pt x="19556" y="3428245"/>
                  <a:pt x="0" y="3179894"/>
                </a:cubicBezTo>
                <a:cubicBezTo>
                  <a:pt x="-19556" y="2931543"/>
                  <a:pt x="8645" y="2949455"/>
                  <a:pt x="0" y="2761208"/>
                </a:cubicBezTo>
                <a:cubicBezTo>
                  <a:pt x="-8645" y="2572961"/>
                  <a:pt x="38850" y="2432230"/>
                  <a:pt x="0" y="2157028"/>
                </a:cubicBezTo>
                <a:cubicBezTo>
                  <a:pt x="-38850" y="1881826"/>
                  <a:pt x="45781" y="1812157"/>
                  <a:pt x="0" y="1552848"/>
                </a:cubicBezTo>
                <a:cubicBezTo>
                  <a:pt x="-45781" y="1293539"/>
                  <a:pt x="63383" y="1141881"/>
                  <a:pt x="0" y="985767"/>
                </a:cubicBezTo>
                <a:cubicBezTo>
                  <a:pt x="-63383" y="829653"/>
                  <a:pt x="23133" y="723260"/>
                  <a:pt x="0" y="529982"/>
                </a:cubicBezTo>
                <a:cubicBezTo>
                  <a:pt x="-23133" y="336704"/>
                  <a:pt x="25715" y="146652"/>
                  <a:pt x="0" y="0"/>
                </a:cubicBezTo>
                <a:close/>
              </a:path>
              <a:path w="7620000" h="3709876" stroke="0" extrusionOk="0">
                <a:moveTo>
                  <a:pt x="0" y="0"/>
                </a:moveTo>
                <a:cubicBezTo>
                  <a:pt x="243881" y="-25886"/>
                  <a:pt x="256281" y="48478"/>
                  <a:pt x="509954" y="0"/>
                </a:cubicBezTo>
                <a:cubicBezTo>
                  <a:pt x="763627" y="-48478"/>
                  <a:pt x="856508" y="6081"/>
                  <a:pt x="943708" y="0"/>
                </a:cubicBezTo>
                <a:cubicBezTo>
                  <a:pt x="1030908" y="-6081"/>
                  <a:pt x="1156616" y="4931"/>
                  <a:pt x="1301262" y="0"/>
                </a:cubicBezTo>
                <a:cubicBezTo>
                  <a:pt x="1445908" y="-4931"/>
                  <a:pt x="1707148" y="22679"/>
                  <a:pt x="1811215" y="0"/>
                </a:cubicBezTo>
                <a:cubicBezTo>
                  <a:pt x="1915282" y="-22679"/>
                  <a:pt x="2266958" y="1368"/>
                  <a:pt x="2549769" y="0"/>
                </a:cubicBezTo>
                <a:cubicBezTo>
                  <a:pt x="2832580" y="-1368"/>
                  <a:pt x="2878115" y="28832"/>
                  <a:pt x="2983523" y="0"/>
                </a:cubicBezTo>
                <a:cubicBezTo>
                  <a:pt x="3088931" y="-28832"/>
                  <a:pt x="3290374" y="14481"/>
                  <a:pt x="3493477" y="0"/>
                </a:cubicBezTo>
                <a:cubicBezTo>
                  <a:pt x="3696580" y="-14481"/>
                  <a:pt x="3734316" y="40644"/>
                  <a:pt x="3851031" y="0"/>
                </a:cubicBezTo>
                <a:cubicBezTo>
                  <a:pt x="3967746" y="-40644"/>
                  <a:pt x="4122658" y="48349"/>
                  <a:pt x="4284785" y="0"/>
                </a:cubicBezTo>
                <a:cubicBezTo>
                  <a:pt x="4446912" y="-48349"/>
                  <a:pt x="4478822" y="23343"/>
                  <a:pt x="4642338" y="0"/>
                </a:cubicBezTo>
                <a:cubicBezTo>
                  <a:pt x="4805854" y="-23343"/>
                  <a:pt x="5188322" y="79142"/>
                  <a:pt x="5380892" y="0"/>
                </a:cubicBezTo>
                <a:cubicBezTo>
                  <a:pt x="5573462" y="-79142"/>
                  <a:pt x="5824170" y="3047"/>
                  <a:pt x="6119446" y="0"/>
                </a:cubicBezTo>
                <a:cubicBezTo>
                  <a:pt x="6414722" y="-3047"/>
                  <a:pt x="6588308" y="5178"/>
                  <a:pt x="6705600" y="0"/>
                </a:cubicBezTo>
                <a:cubicBezTo>
                  <a:pt x="6822892" y="-5178"/>
                  <a:pt x="7281624" y="24154"/>
                  <a:pt x="7620000" y="0"/>
                </a:cubicBezTo>
                <a:cubicBezTo>
                  <a:pt x="7630682" y="219392"/>
                  <a:pt x="7613082" y="374210"/>
                  <a:pt x="7620000" y="529982"/>
                </a:cubicBezTo>
                <a:cubicBezTo>
                  <a:pt x="7626918" y="685754"/>
                  <a:pt x="7590226" y="745407"/>
                  <a:pt x="7620000" y="948668"/>
                </a:cubicBezTo>
                <a:cubicBezTo>
                  <a:pt x="7649774" y="1151929"/>
                  <a:pt x="7591835" y="1276362"/>
                  <a:pt x="7620000" y="1404453"/>
                </a:cubicBezTo>
                <a:cubicBezTo>
                  <a:pt x="7648165" y="1532544"/>
                  <a:pt x="7608345" y="1827873"/>
                  <a:pt x="7620000" y="1934435"/>
                </a:cubicBezTo>
                <a:cubicBezTo>
                  <a:pt x="7631655" y="2040997"/>
                  <a:pt x="7586424" y="2334079"/>
                  <a:pt x="7620000" y="2464418"/>
                </a:cubicBezTo>
                <a:cubicBezTo>
                  <a:pt x="7653576" y="2594757"/>
                  <a:pt x="7602911" y="2715618"/>
                  <a:pt x="7620000" y="2883104"/>
                </a:cubicBezTo>
                <a:cubicBezTo>
                  <a:pt x="7637089" y="3050590"/>
                  <a:pt x="7540993" y="3449880"/>
                  <a:pt x="7620000" y="3709876"/>
                </a:cubicBezTo>
                <a:cubicBezTo>
                  <a:pt x="7414950" y="3750353"/>
                  <a:pt x="7303883" y="3706377"/>
                  <a:pt x="7186246" y="3709876"/>
                </a:cubicBezTo>
                <a:cubicBezTo>
                  <a:pt x="7068609" y="3713375"/>
                  <a:pt x="6747800" y="3659830"/>
                  <a:pt x="6523892" y="3709876"/>
                </a:cubicBezTo>
                <a:cubicBezTo>
                  <a:pt x="6299984" y="3759922"/>
                  <a:pt x="6044899" y="3642494"/>
                  <a:pt x="5861538" y="3709876"/>
                </a:cubicBezTo>
                <a:cubicBezTo>
                  <a:pt x="5678177" y="3777258"/>
                  <a:pt x="5339356" y="3643454"/>
                  <a:pt x="5199185" y="3709876"/>
                </a:cubicBezTo>
                <a:cubicBezTo>
                  <a:pt x="5059014" y="3776298"/>
                  <a:pt x="4871714" y="3683628"/>
                  <a:pt x="4765431" y="3709876"/>
                </a:cubicBezTo>
                <a:cubicBezTo>
                  <a:pt x="4659148" y="3736124"/>
                  <a:pt x="4322203" y="3673764"/>
                  <a:pt x="4179277" y="3709876"/>
                </a:cubicBezTo>
                <a:cubicBezTo>
                  <a:pt x="4036351" y="3745988"/>
                  <a:pt x="3720584" y="3656357"/>
                  <a:pt x="3593123" y="3709876"/>
                </a:cubicBezTo>
                <a:cubicBezTo>
                  <a:pt x="3465662" y="3763395"/>
                  <a:pt x="3192279" y="3654243"/>
                  <a:pt x="3083169" y="3709876"/>
                </a:cubicBezTo>
                <a:cubicBezTo>
                  <a:pt x="2974059" y="3765509"/>
                  <a:pt x="2733359" y="3649096"/>
                  <a:pt x="2420815" y="3709876"/>
                </a:cubicBezTo>
                <a:cubicBezTo>
                  <a:pt x="2108271" y="3770656"/>
                  <a:pt x="2147867" y="3671527"/>
                  <a:pt x="2063262" y="3709876"/>
                </a:cubicBezTo>
                <a:cubicBezTo>
                  <a:pt x="1978657" y="3748225"/>
                  <a:pt x="1740466" y="3679047"/>
                  <a:pt x="1553308" y="3709876"/>
                </a:cubicBezTo>
                <a:cubicBezTo>
                  <a:pt x="1366150" y="3740705"/>
                  <a:pt x="1323772" y="3691818"/>
                  <a:pt x="1119554" y="3709876"/>
                </a:cubicBezTo>
                <a:cubicBezTo>
                  <a:pt x="915336" y="3727934"/>
                  <a:pt x="260885" y="3645865"/>
                  <a:pt x="0" y="3709876"/>
                </a:cubicBezTo>
                <a:cubicBezTo>
                  <a:pt x="-17840" y="3501876"/>
                  <a:pt x="38837" y="3409796"/>
                  <a:pt x="0" y="3216992"/>
                </a:cubicBezTo>
                <a:cubicBezTo>
                  <a:pt x="-38837" y="3024188"/>
                  <a:pt x="1816" y="2877457"/>
                  <a:pt x="0" y="2612813"/>
                </a:cubicBezTo>
                <a:cubicBezTo>
                  <a:pt x="-1816" y="2348169"/>
                  <a:pt x="38257" y="2291376"/>
                  <a:pt x="0" y="2119929"/>
                </a:cubicBezTo>
                <a:cubicBezTo>
                  <a:pt x="-38257" y="1948482"/>
                  <a:pt x="8795" y="1763010"/>
                  <a:pt x="0" y="1552848"/>
                </a:cubicBezTo>
                <a:cubicBezTo>
                  <a:pt x="-8795" y="1342686"/>
                  <a:pt x="47538" y="1271384"/>
                  <a:pt x="0" y="1059965"/>
                </a:cubicBezTo>
                <a:cubicBezTo>
                  <a:pt x="-47538" y="848546"/>
                  <a:pt x="11588" y="721879"/>
                  <a:pt x="0" y="492884"/>
                </a:cubicBezTo>
                <a:cubicBezTo>
                  <a:pt x="-11588" y="263889"/>
                  <a:pt x="44785" y="138849"/>
                  <a:pt x="0" y="0"/>
                </a:cubicBezTo>
                <a:close/>
              </a:path>
            </a:pathLst>
          </a:custGeom>
          <a:ln w="19050">
            <a:solidFill>
              <a:schemeClr val="accent2"/>
            </a:solidFill>
            <a:extLst>
              <a:ext uri="{C807C97D-BFC1-408E-A445-0C87EB9F89A2}">
                <ask:lineSketchStyleProps xmlns:ask="http://schemas.microsoft.com/office/drawing/2018/sketchyshapes" sd="2683384424">
                  <a:prstGeom prst="rect">
                    <a:avLst/>
                  </a:prstGeom>
                  <ask:type>
                    <ask:lineSketchScribble/>
                  </ask:type>
                </ask:lineSketchStyleProps>
              </a:ext>
            </a:extLst>
          </a:ln>
        </p:spPr>
      </p:pic>
    </p:spTree>
    <p:extLst>
      <p:ext uri="{BB962C8B-B14F-4D97-AF65-F5344CB8AC3E}">
        <p14:creationId xmlns:p14="http://schemas.microsoft.com/office/powerpoint/2010/main" val="2733074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91573CC-48F8-9ED4-163D-9D8486A62224}"/>
              </a:ext>
            </a:extLst>
          </p:cNvPr>
          <p:cNvPicPr>
            <a:picLocks noChangeAspect="1"/>
          </p:cNvPicPr>
          <p:nvPr/>
        </p:nvPicPr>
        <p:blipFill>
          <a:blip r:embed="rId2"/>
          <a:stretch>
            <a:fillRect/>
          </a:stretch>
        </p:blipFill>
        <p:spPr>
          <a:xfrm>
            <a:off x="3479934" y="2435396"/>
            <a:ext cx="7768503" cy="3867628"/>
          </a:xfrm>
          <a:custGeom>
            <a:avLst/>
            <a:gdLst>
              <a:gd name="connsiteX0" fmla="*/ 0 w 7768503"/>
              <a:gd name="connsiteY0" fmla="*/ 0 h 3867628"/>
              <a:gd name="connsiteX1" fmla="*/ 597577 w 7768503"/>
              <a:gd name="connsiteY1" fmla="*/ 0 h 3867628"/>
              <a:gd name="connsiteX2" fmla="*/ 1117469 w 7768503"/>
              <a:gd name="connsiteY2" fmla="*/ 0 h 3867628"/>
              <a:gd name="connsiteX3" fmla="*/ 1792731 w 7768503"/>
              <a:gd name="connsiteY3" fmla="*/ 0 h 3867628"/>
              <a:gd name="connsiteX4" fmla="*/ 2545679 w 7768503"/>
              <a:gd name="connsiteY4" fmla="*/ 0 h 3867628"/>
              <a:gd name="connsiteX5" fmla="*/ 2987886 w 7768503"/>
              <a:gd name="connsiteY5" fmla="*/ 0 h 3867628"/>
              <a:gd name="connsiteX6" fmla="*/ 3430093 w 7768503"/>
              <a:gd name="connsiteY6" fmla="*/ 0 h 3867628"/>
              <a:gd name="connsiteX7" fmla="*/ 4105355 w 7768503"/>
              <a:gd name="connsiteY7" fmla="*/ 0 h 3867628"/>
              <a:gd name="connsiteX8" fmla="*/ 4780617 w 7768503"/>
              <a:gd name="connsiteY8" fmla="*/ 0 h 3867628"/>
              <a:gd name="connsiteX9" fmla="*/ 5145139 w 7768503"/>
              <a:gd name="connsiteY9" fmla="*/ 0 h 3867628"/>
              <a:gd name="connsiteX10" fmla="*/ 5820401 w 7768503"/>
              <a:gd name="connsiteY10" fmla="*/ 0 h 3867628"/>
              <a:gd name="connsiteX11" fmla="*/ 6184924 w 7768503"/>
              <a:gd name="connsiteY11" fmla="*/ 0 h 3867628"/>
              <a:gd name="connsiteX12" fmla="*/ 6860186 w 7768503"/>
              <a:gd name="connsiteY12" fmla="*/ 0 h 3867628"/>
              <a:gd name="connsiteX13" fmla="*/ 7224708 w 7768503"/>
              <a:gd name="connsiteY13" fmla="*/ 0 h 3867628"/>
              <a:gd name="connsiteX14" fmla="*/ 7768503 w 7768503"/>
              <a:gd name="connsiteY14" fmla="*/ 0 h 3867628"/>
              <a:gd name="connsiteX15" fmla="*/ 7768503 w 7768503"/>
              <a:gd name="connsiteY15" fmla="*/ 475166 h 3867628"/>
              <a:gd name="connsiteX16" fmla="*/ 7768503 w 7768503"/>
              <a:gd name="connsiteY16" fmla="*/ 1105037 h 3867628"/>
              <a:gd name="connsiteX17" fmla="*/ 7768503 w 7768503"/>
              <a:gd name="connsiteY17" fmla="*/ 1541526 h 3867628"/>
              <a:gd name="connsiteX18" fmla="*/ 7768503 w 7768503"/>
              <a:gd name="connsiteY18" fmla="*/ 2016692 h 3867628"/>
              <a:gd name="connsiteX19" fmla="*/ 7768503 w 7768503"/>
              <a:gd name="connsiteY19" fmla="*/ 2491857 h 3867628"/>
              <a:gd name="connsiteX20" fmla="*/ 7768503 w 7768503"/>
              <a:gd name="connsiteY20" fmla="*/ 3121728 h 3867628"/>
              <a:gd name="connsiteX21" fmla="*/ 7768503 w 7768503"/>
              <a:gd name="connsiteY21" fmla="*/ 3867628 h 3867628"/>
              <a:gd name="connsiteX22" fmla="*/ 7093241 w 7768503"/>
              <a:gd name="connsiteY22" fmla="*/ 3867628 h 3867628"/>
              <a:gd name="connsiteX23" fmla="*/ 6728719 w 7768503"/>
              <a:gd name="connsiteY23" fmla="*/ 3867628 h 3867628"/>
              <a:gd name="connsiteX24" fmla="*/ 5975772 w 7768503"/>
              <a:gd name="connsiteY24" fmla="*/ 3867628 h 3867628"/>
              <a:gd name="connsiteX25" fmla="*/ 5222824 w 7768503"/>
              <a:gd name="connsiteY25" fmla="*/ 3867628 h 3867628"/>
              <a:gd name="connsiteX26" fmla="*/ 4625247 w 7768503"/>
              <a:gd name="connsiteY26" fmla="*/ 3867628 h 3867628"/>
              <a:gd name="connsiteX27" fmla="*/ 3949985 w 7768503"/>
              <a:gd name="connsiteY27" fmla="*/ 3867628 h 3867628"/>
              <a:gd name="connsiteX28" fmla="*/ 3430093 w 7768503"/>
              <a:gd name="connsiteY28" fmla="*/ 3867628 h 3867628"/>
              <a:gd name="connsiteX29" fmla="*/ 3065571 w 7768503"/>
              <a:gd name="connsiteY29" fmla="*/ 3867628 h 3867628"/>
              <a:gd name="connsiteX30" fmla="*/ 2623364 w 7768503"/>
              <a:gd name="connsiteY30" fmla="*/ 3867628 h 3867628"/>
              <a:gd name="connsiteX31" fmla="*/ 2103472 w 7768503"/>
              <a:gd name="connsiteY31" fmla="*/ 3867628 h 3867628"/>
              <a:gd name="connsiteX32" fmla="*/ 1505894 w 7768503"/>
              <a:gd name="connsiteY32" fmla="*/ 3867628 h 3867628"/>
              <a:gd name="connsiteX33" fmla="*/ 986002 w 7768503"/>
              <a:gd name="connsiteY33" fmla="*/ 3867628 h 3867628"/>
              <a:gd name="connsiteX34" fmla="*/ 0 w 7768503"/>
              <a:gd name="connsiteY34" fmla="*/ 3867628 h 3867628"/>
              <a:gd name="connsiteX35" fmla="*/ 0 w 7768503"/>
              <a:gd name="connsiteY35" fmla="*/ 3237757 h 3867628"/>
              <a:gd name="connsiteX36" fmla="*/ 0 w 7768503"/>
              <a:gd name="connsiteY36" fmla="*/ 2646563 h 3867628"/>
              <a:gd name="connsiteX37" fmla="*/ 0 w 7768503"/>
              <a:gd name="connsiteY37" fmla="*/ 2132721 h 3867628"/>
              <a:gd name="connsiteX38" fmla="*/ 0 w 7768503"/>
              <a:gd name="connsiteY38" fmla="*/ 1618879 h 3867628"/>
              <a:gd name="connsiteX39" fmla="*/ 0 w 7768503"/>
              <a:gd name="connsiteY39" fmla="*/ 1066360 h 3867628"/>
              <a:gd name="connsiteX40" fmla="*/ 0 w 7768503"/>
              <a:gd name="connsiteY40" fmla="*/ 513842 h 3867628"/>
              <a:gd name="connsiteX41" fmla="*/ 0 w 7768503"/>
              <a:gd name="connsiteY41" fmla="*/ 0 h 386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768503" h="3867628" fill="none" extrusionOk="0">
                <a:moveTo>
                  <a:pt x="0" y="0"/>
                </a:moveTo>
                <a:cubicBezTo>
                  <a:pt x="133938" y="-62791"/>
                  <a:pt x="423272" y="2510"/>
                  <a:pt x="597577" y="0"/>
                </a:cubicBezTo>
                <a:cubicBezTo>
                  <a:pt x="771882" y="-2510"/>
                  <a:pt x="878825" y="19113"/>
                  <a:pt x="1117469" y="0"/>
                </a:cubicBezTo>
                <a:cubicBezTo>
                  <a:pt x="1356113" y="-19113"/>
                  <a:pt x="1530550" y="52517"/>
                  <a:pt x="1792731" y="0"/>
                </a:cubicBezTo>
                <a:cubicBezTo>
                  <a:pt x="2054912" y="-52517"/>
                  <a:pt x="2363640" y="84895"/>
                  <a:pt x="2545679" y="0"/>
                </a:cubicBezTo>
                <a:cubicBezTo>
                  <a:pt x="2727718" y="-84895"/>
                  <a:pt x="2895039" y="11213"/>
                  <a:pt x="2987886" y="0"/>
                </a:cubicBezTo>
                <a:cubicBezTo>
                  <a:pt x="3080733" y="-11213"/>
                  <a:pt x="3266362" y="6459"/>
                  <a:pt x="3430093" y="0"/>
                </a:cubicBezTo>
                <a:cubicBezTo>
                  <a:pt x="3593824" y="-6459"/>
                  <a:pt x="3838560" y="6044"/>
                  <a:pt x="4105355" y="0"/>
                </a:cubicBezTo>
                <a:cubicBezTo>
                  <a:pt x="4372150" y="-6044"/>
                  <a:pt x="4500708" y="6430"/>
                  <a:pt x="4780617" y="0"/>
                </a:cubicBezTo>
                <a:cubicBezTo>
                  <a:pt x="5060526" y="-6430"/>
                  <a:pt x="5057975" y="24591"/>
                  <a:pt x="5145139" y="0"/>
                </a:cubicBezTo>
                <a:cubicBezTo>
                  <a:pt x="5232303" y="-24591"/>
                  <a:pt x="5681493" y="34192"/>
                  <a:pt x="5820401" y="0"/>
                </a:cubicBezTo>
                <a:cubicBezTo>
                  <a:pt x="5959309" y="-34192"/>
                  <a:pt x="6035357" y="33956"/>
                  <a:pt x="6184924" y="0"/>
                </a:cubicBezTo>
                <a:cubicBezTo>
                  <a:pt x="6334491" y="-33956"/>
                  <a:pt x="6667185" y="47109"/>
                  <a:pt x="6860186" y="0"/>
                </a:cubicBezTo>
                <a:cubicBezTo>
                  <a:pt x="7053187" y="-47109"/>
                  <a:pt x="7084384" y="22124"/>
                  <a:pt x="7224708" y="0"/>
                </a:cubicBezTo>
                <a:cubicBezTo>
                  <a:pt x="7365032" y="-22124"/>
                  <a:pt x="7645215" y="60603"/>
                  <a:pt x="7768503" y="0"/>
                </a:cubicBezTo>
                <a:cubicBezTo>
                  <a:pt x="7796150" y="185462"/>
                  <a:pt x="7767772" y="312439"/>
                  <a:pt x="7768503" y="475166"/>
                </a:cubicBezTo>
                <a:cubicBezTo>
                  <a:pt x="7769234" y="637893"/>
                  <a:pt x="7761582" y="809546"/>
                  <a:pt x="7768503" y="1105037"/>
                </a:cubicBezTo>
                <a:cubicBezTo>
                  <a:pt x="7775424" y="1400528"/>
                  <a:pt x="7722265" y="1357074"/>
                  <a:pt x="7768503" y="1541526"/>
                </a:cubicBezTo>
                <a:cubicBezTo>
                  <a:pt x="7814741" y="1725978"/>
                  <a:pt x="7734301" y="1871384"/>
                  <a:pt x="7768503" y="2016692"/>
                </a:cubicBezTo>
                <a:cubicBezTo>
                  <a:pt x="7802705" y="2162000"/>
                  <a:pt x="7735790" y="2296161"/>
                  <a:pt x="7768503" y="2491857"/>
                </a:cubicBezTo>
                <a:cubicBezTo>
                  <a:pt x="7801216" y="2687553"/>
                  <a:pt x="7744907" y="2845563"/>
                  <a:pt x="7768503" y="3121728"/>
                </a:cubicBezTo>
                <a:cubicBezTo>
                  <a:pt x="7792099" y="3397893"/>
                  <a:pt x="7747460" y="3643200"/>
                  <a:pt x="7768503" y="3867628"/>
                </a:cubicBezTo>
                <a:cubicBezTo>
                  <a:pt x="7445762" y="3918498"/>
                  <a:pt x="7253348" y="3829340"/>
                  <a:pt x="7093241" y="3867628"/>
                </a:cubicBezTo>
                <a:cubicBezTo>
                  <a:pt x="6933134" y="3905916"/>
                  <a:pt x="6893523" y="3827768"/>
                  <a:pt x="6728719" y="3867628"/>
                </a:cubicBezTo>
                <a:cubicBezTo>
                  <a:pt x="6563915" y="3907488"/>
                  <a:pt x="6210910" y="3785019"/>
                  <a:pt x="5975772" y="3867628"/>
                </a:cubicBezTo>
                <a:cubicBezTo>
                  <a:pt x="5740634" y="3950237"/>
                  <a:pt x="5583207" y="3805728"/>
                  <a:pt x="5222824" y="3867628"/>
                </a:cubicBezTo>
                <a:cubicBezTo>
                  <a:pt x="4862441" y="3929528"/>
                  <a:pt x="4868198" y="3866068"/>
                  <a:pt x="4625247" y="3867628"/>
                </a:cubicBezTo>
                <a:cubicBezTo>
                  <a:pt x="4382296" y="3869188"/>
                  <a:pt x="4159539" y="3827876"/>
                  <a:pt x="3949985" y="3867628"/>
                </a:cubicBezTo>
                <a:cubicBezTo>
                  <a:pt x="3740431" y="3907380"/>
                  <a:pt x="3660752" y="3833234"/>
                  <a:pt x="3430093" y="3867628"/>
                </a:cubicBezTo>
                <a:cubicBezTo>
                  <a:pt x="3199434" y="3902022"/>
                  <a:pt x="3138804" y="3849373"/>
                  <a:pt x="3065571" y="3867628"/>
                </a:cubicBezTo>
                <a:cubicBezTo>
                  <a:pt x="2992338" y="3885883"/>
                  <a:pt x="2740264" y="3852473"/>
                  <a:pt x="2623364" y="3867628"/>
                </a:cubicBezTo>
                <a:cubicBezTo>
                  <a:pt x="2506464" y="3882783"/>
                  <a:pt x="2286594" y="3811363"/>
                  <a:pt x="2103472" y="3867628"/>
                </a:cubicBezTo>
                <a:cubicBezTo>
                  <a:pt x="1920350" y="3923893"/>
                  <a:pt x="1736058" y="3806148"/>
                  <a:pt x="1505894" y="3867628"/>
                </a:cubicBezTo>
                <a:cubicBezTo>
                  <a:pt x="1275730" y="3929108"/>
                  <a:pt x="1244840" y="3837095"/>
                  <a:pt x="986002" y="3867628"/>
                </a:cubicBezTo>
                <a:cubicBezTo>
                  <a:pt x="727164" y="3898161"/>
                  <a:pt x="427210" y="3808534"/>
                  <a:pt x="0" y="3867628"/>
                </a:cubicBezTo>
                <a:cubicBezTo>
                  <a:pt x="-24474" y="3589900"/>
                  <a:pt x="45246" y="3533625"/>
                  <a:pt x="0" y="3237757"/>
                </a:cubicBezTo>
                <a:cubicBezTo>
                  <a:pt x="-45246" y="2941889"/>
                  <a:pt x="3390" y="2857503"/>
                  <a:pt x="0" y="2646563"/>
                </a:cubicBezTo>
                <a:cubicBezTo>
                  <a:pt x="-3390" y="2435623"/>
                  <a:pt x="28532" y="2376571"/>
                  <a:pt x="0" y="2132721"/>
                </a:cubicBezTo>
                <a:cubicBezTo>
                  <a:pt x="-28532" y="1888871"/>
                  <a:pt x="34366" y="1819599"/>
                  <a:pt x="0" y="1618879"/>
                </a:cubicBezTo>
                <a:cubicBezTo>
                  <a:pt x="-34366" y="1418159"/>
                  <a:pt x="14354" y="1282543"/>
                  <a:pt x="0" y="1066360"/>
                </a:cubicBezTo>
                <a:cubicBezTo>
                  <a:pt x="-14354" y="850177"/>
                  <a:pt x="27957" y="767573"/>
                  <a:pt x="0" y="513842"/>
                </a:cubicBezTo>
                <a:cubicBezTo>
                  <a:pt x="-27957" y="260111"/>
                  <a:pt x="18891" y="227559"/>
                  <a:pt x="0" y="0"/>
                </a:cubicBezTo>
                <a:close/>
              </a:path>
              <a:path w="7768503" h="3867628" stroke="0" extrusionOk="0">
                <a:moveTo>
                  <a:pt x="0" y="0"/>
                </a:moveTo>
                <a:cubicBezTo>
                  <a:pt x="96705" y="-52931"/>
                  <a:pt x="263567" y="52258"/>
                  <a:pt x="442207" y="0"/>
                </a:cubicBezTo>
                <a:cubicBezTo>
                  <a:pt x="620847" y="-52258"/>
                  <a:pt x="798148" y="1372"/>
                  <a:pt x="962099" y="0"/>
                </a:cubicBezTo>
                <a:cubicBezTo>
                  <a:pt x="1126050" y="-1372"/>
                  <a:pt x="1287828" y="8436"/>
                  <a:pt x="1559676" y="0"/>
                </a:cubicBezTo>
                <a:cubicBezTo>
                  <a:pt x="1831524" y="-8436"/>
                  <a:pt x="2068622" y="35874"/>
                  <a:pt x="2234939" y="0"/>
                </a:cubicBezTo>
                <a:cubicBezTo>
                  <a:pt x="2401256" y="-35874"/>
                  <a:pt x="2556626" y="60860"/>
                  <a:pt x="2832516" y="0"/>
                </a:cubicBezTo>
                <a:cubicBezTo>
                  <a:pt x="3108406" y="-60860"/>
                  <a:pt x="3182488" y="45376"/>
                  <a:pt x="3274723" y="0"/>
                </a:cubicBezTo>
                <a:cubicBezTo>
                  <a:pt x="3366958" y="-45376"/>
                  <a:pt x="3689334" y="60474"/>
                  <a:pt x="3949985" y="0"/>
                </a:cubicBezTo>
                <a:cubicBezTo>
                  <a:pt x="4210636" y="-60474"/>
                  <a:pt x="4362465" y="28114"/>
                  <a:pt x="4702932" y="0"/>
                </a:cubicBezTo>
                <a:cubicBezTo>
                  <a:pt x="5043399" y="-28114"/>
                  <a:pt x="4969506" y="22370"/>
                  <a:pt x="5067454" y="0"/>
                </a:cubicBezTo>
                <a:cubicBezTo>
                  <a:pt x="5165402" y="-22370"/>
                  <a:pt x="5339929" y="47294"/>
                  <a:pt x="5509661" y="0"/>
                </a:cubicBezTo>
                <a:cubicBezTo>
                  <a:pt x="5679393" y="-47294"/>
                  <a:pt x="6023916" y="32415"/>
                  <a:pt x="6184924" y="0"/>
                </a:cubicBezTo>
                <a:cubicBezTo>
                  <a:pt x="6345932" y="-32415"/>
                  <a:pt x="6541434" y="40972"/>
                  <a:pt x="6860186" y="0"/>
                </a:cubicBezTo>
                <a:cubicBezTo>
                  <a:pt x="7178938" y="-40972"/>
                  <a:pt x="7140443" y="24487"/>
                  <a:pt x="7224708" y="0"/>
                </a:cubicBezTo>
                <a:cubicBezTo>
                  <a:pt x="7308973" y="-24487"/>
                  <a:pt x="7630778" y="16797"/>
                  <a:pt x="7768503" y="0"/>
                </a:cubicBezTo>
                <a:cubicBezTo>
                  <a:pt x="7806280" y="165013"/>
                  <a:pt x="7729659" y="373908"/>
                  <a:pt x="7768503" y="552518"/>
                </a:cubicBezTo>
                <a:cubicBezTo>
                  <a:pt x="7807347" y="731128"/>
                  <a:pt x="7754426" y="989861"/>
                  <a:pt x="7768503" y="1143713"/>
                </a:cubicBezTo>
                <a:cubicBezTo>
                  <a:pt x="7782580" y="1297566"/>
                  <a:pt x="7736805" y="1450020"/>
                  <a:pt x="7768503" y="1580202"/>
                </a:cubicBezTo>
                <a:cubicBezTo>
                  <a:pt x="7800201" y="1710384"/>
                  <a:pt x="7761060" y="1920707"/>
                  <a:pt x="7768503" y="2210073"/>
                </a:cubicBezTo>
                <a:cubicBezTo>
                  <a:pt x="7775946" y="2499439"/>
                  <a:pt x="7710826" y="2549217"/>
                  <a:pt x="7768503" y="2839944"/>
                </a:cubicBezTo>
                <a:cubicBezTo>
                  <a:pt x="7826180" y="3130671"/>
                  <a:pt x="7730808" y="3127940"/>
                  <a:pt x="7768503" y="3353786"/>
                </a:cubicBezTo>
                <a:cubicBezTo>
                  <a:pt x="7806198" y="3579632"/>
                  <a:pt x="7742017" y="3643765"/>
                  <a:pt x="7768503" y="3867628"/>
                </a:cubicBezTo>
                <a:cubicBezTo>
                  <a:pt x="7521412" y="3918786"/>
                  <a:pt x="7239348" y="3840475"/>
                  <a:pt x="7093241" y="3867628"/>
                </a:cubicBezTo>
                <a:cubicBezTo>
                  <a:pt x="6947134" y="3894781"/>
                  <a:pt x="6766870" y="3830500"/>
                  <a:pt x="6651034" y="3867628"/>
                </a:cubicBezTo>
                <a:cubicBezTo>
                  <a:pt x="6535198" y="3904756"/>
                  <a:pt x="6162120" y="3821190"/>
                  <a:pt x="5898087" y="3867628"/>
                </a:cubicBezTo>
                <a:cubicBezTo>
                  <a:pt x="5634054" y="3914066"/>
                  <a:pt x="5341993" y="3853977"/>
                  <a:pt x="5145139" y="3867628"/>
                </a:cubicBezTo>
                <a:cubicBezTo>
                  <a:pt x="4948285" y="3881279"/>
                  <a:pt x="4776944" y="3809948"/>
                  <a:pt x="4625247" y="3867628"/>
                </a:cubicBezTo>
                <a:cubicBezTo>
                  <a:pt x="4473550" y="3925308"/>
                  <a:pt x="4380535" y="3837843"/>
                  <a:pt x="4183040" y="3867628"/>
                </a:cubicBezTo>
                <a:cubicBezTo>
                  <a:pt x="3985545" y="3897413"/>
                  <a:pt x="3697806" y="3864181"/>
                  <a:pt x="3430093" y="3867628"/>
                </a:cubicBezTo>
                <a:cubicBezTo>
                  <a:pt x="3162380" y="3871075"/>
                  <a:pt x="2895862" y="3850701"/>
                  <a:pt x="2754831" y="3867628"/>
                </a:cubicBezTo>
                <a:cubicBezTo>
                  <a:pt x="2613800" y="3884555"/>
                  <a:pt x="2303832" y="3784902"/>
                  <a:pt x="2001883" y="3867628"/>
                </a:cubicBezTo>
                <a:cubicBezTo>
                  <a:pt x="1699934" y="3950354"/>
                  <a:pt x="1473399" y="3857748"/>
                  <a:pt x="1326621" y="3867628"/>
                </a:cubicBezTo>
                <a:cubicBezTo>
                  <a:pt x="1179843" y="3877508"/>
                  <a:pt x="942193" y="3813336"/>
                  <a:pt x="729044" y="3867628"/>
                </a:cubicBezTo>
                <a:cubicBezTo>
                  <a:pt x="515895" y="3921920"/>
                  <a:pt x="297113" y="3839566"/>
                  <a:pt x="0" y="3867628"/>
                </a:cubicBezTo>
                <a:cubicBezTo>
                  <a:pt x="-50563" y="3712210"/>
                  <a:pt x="18520" y="3533392"/>
                  <a:pt x="0" y="3353786"/>
                </a:cubicBezTo>
                <a:cubicBezTo>
                  <a:pt x="-18520" y="3174180"/>
                  <a:pt x="41694" y="3047756"/>
                  <a:pt x="0" y="2878620"/>
                </a:cubicBezTo>
                <a:cubicBezTo>
                  <a:pt x="-41694" y="2709484"/>
                  <a:pt x="18893" y="2494682"/>
                  <a:pt x="0" y="2326102"/>
                </a:cubicBezTo>
                <a:cubicBezTo>
                  <a:pt x="-18893" y="2157522"/>
                  <a:pt x="11653" y="2050992"/>
                  <a:pt x="0" y="1889613"/>
                </a:cubicBezTo>
                <a:cubicBezTo>
                  <a:pt x="-11653" y="1728234"/>
                  <a:pt x="1912" y="1608818"/>
                  <a:pt x="0" y="1414447"/>
                </a:cubicBezTo>
                <a:cubicBezTo>
                  <a:pt x="-1912" y="1220076"/>
                  <a:pt x="49583" y="1003455"/>
                  <a:pt x="0" y="861929"/>
                </a:cubicBezTo>
                <a:cubicBezTo>
                  <a:pt x="-49583" y="720403"/>
                  <a:pt x="10554" y="308985"/>
                  <a:pt x="0" y="0"/>
                </a:cubicBezTo>
                <a:close/>
              </a:path>
            </a:pathLst>
          </a:custGeom>
          <a:ln w="19050">
            <a:solidFill>
              <a:schemeClr val="accent2"/>
            </a:solidFill>
            <a:extLst>
              <a:ext uri="{C807C97D-BFC1-408E-A445-0C87EB9F89A2}">
                <ask:lineSketchStyleProps xmlns:ask="http://schemas.microsoft.com/office/drawing/2018/sketchyshapes" sd="464905084">
                  <a:prstGeom prst="rect">
                    <a:avLst/>
                  </a:prstGeom>
                  <ask:type>
                    <ask:lineSketchScribble/>
                  </ask:type>
                </ask:lineSketchStyleProps>
              </a:ext>
            </a:extLst>
          </a:ln>
        </p:spPr>
      </p:pic>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dirty="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US">
                    <a:noFill/>
                  </a:rPr>
                  <a:t> </a:t>
                </a:r>
              </a:p>
            </p:txBody>
          </p:sp>
        </mc:Fallback>
      </mc:AlternateContent>
      <p:sp>
        <p:nvSpPr>
          <p:cNvPr id="7" name="Rectangle 6">
            <a:extLst>
              <a:ext uri="{FF2B5EF4-FFF2-40B4-BE49-F238E27FC236}">
                <a16:creationId xmlns:a16="http://schemas.microsoft.com/office/drawing/2014/main" id="{4DB17057-7A73-525F-E435-D23FEEB8EBD3}"/>
              </a:ext>
            </a:extLst>
          </p:cNvPr>
          <p:cNvSpPr/>
          <p:nvPr/>
        </p:nvSpPr>
        <p:spPr>
          <a:xfrm>
            <a:off x="5542384" y="2408242"/>
            <a:ext cx="2509934" cy="1020758"/>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6E5B138-274E-51E4-6126-9E2109441208}"/>
              </a:ext>
            </a:extLst>
          </p:cNvPr>
          <p:cNvCxnSpPr>
            <a:stCxn id="7" idx="1"/>
          </p:cNvCxnSpPr>
          <p:nvPr/>
        </p:nvCxnSpPr>
        <p:spPr>
          <a:xfrm flipH="1" flipV="1">
            <a:off x="1772816" y="2127380"/>
            <a:ext cx="3769568" cy="79124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4B951B-87FF-BA4C-BFCA-2073CBC9CF37}"/>
                  </a:ext>
                </a:extLst>
              </p:cNvPr>
              <p:cNvSpPr txBox="1"/>
              <p:nvPr/>
            </p:nvSpPr>
            <p:spPr>
              <a:xfrm>
                <a:off x="130084" y="221673"/>
                <a:ext cx="1649689" cy="3161635"/>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solidFill>
                      <a:schemeClr val="tx1"/>
                    </a:solidFill>
                  </a:rPr>
                  <a:t>A ‘fake’ line-loss function. We don’t want to involve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dirty="0">
                    <a:solidFill>
                      <a:schemeClr val="tx1"/>
                    </a:solidFill>
                  </a:rPr>
                  <a:t> already as we’re yet to get good initialization for any of the Battery Variables.</a:t>
                </a:r>
              </a:p>
            </p:txBody>
          </p:sp>
        </mc:Choice>
        <mc:Fallback xmlns="">
          <p:sp>
            <p:nvSpPr>
              <p:cNvPr id="9" name="TextBox 8">
                <a:extLst>
                  <a:ext uri="{FF2B5EF4-FFF2-40B4-BE49-F238E27FC236}">
                    <a16:creationId xmlns:a16="http://schemas.microsoft.com/office/drawing/2014/main" id="{C74B951B-87FF-BA4C-BFCA-2073CBC9CF37}"/>
                  </a:ext>
                </a:extLst>
              </p:cNvPr>
              <p:cNvSpPr txBox="1">
                <a:spLocks noRot="1" noChangeAspect="1" noMove="1" noResize="1" noEditPoints="1" noAdjustHandles="1" noChangeArrowheads="1" noChangeShapeType="1" noTextEdit="1"/>
              </p:cNvSpPr>
              <p:nvPr/>
            </p:nvSpPr>
            <p:spPr>
              <a:xfrm>
                <a:off x="130084" y="221673"/>
                <a:ext cx="1649689" cy="3161635"/>
              </a:xfrm>
              <a:prstGeom prst="rect">
                <a:avLst/>
              </a:prstGeom>
              <a:blipFill>
                <a:blip r:embed="rId4"/>
                <a:stretch>
                  <a:fillRect l="-2564" t="-768" b="-1919"/>
                </a:stretch>
              </a:blipFill>
              <a:ln>
                <a:solidFill>
                  <a:schemeClr val="accent2"/>
                </a:solidFill>
              </a:ln>
            </p:spPr>
            <p:txBody>
              <a:bodyPr/>
              <a:lstStyle/>
              <a:p>
                <a:r>
                  <a:rPr lang="en-US">
                    <a:noFill/>
                  </a:rPr>
                  <a:t> </a:t>
                </a:r>
              </a:p>
            </p:txBody>
          </p:sp>
        </mc:Fallback>
      </mc:AlternateContent>
      <p:sp>
        <p:nvSpPr>
          <p:cNvPr id="10" name="Rectangle 9">
            <a:extLst>
              <a:ext uri="{FF2B5EF4-FFF2-40B4-BE49-F238E27FC236}">
                <a16:creationId xmlns:a16="http://schemas.microsoft.com/office/drawing/2014/main" id="{3934FA9C-20A9-4BE1-7BD1-7AB70E1BA00F}"/>
              </a:ext>
            </a:extLst>
          </p:cNvPr>
          <p:cNvSpPr/>
          <p:nvPr/>
        </p:nvSpPr>
        <p:spPr>
          <a:xfrm>
            <a:off x="8220272" y="2408242"/>
            <a:ext cx="3163076" cy="932117"/>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24F3E7-444D-0387-0768-03F7006A00C7}"/>
              </a:ext>
            </a:extLst>
          </p:cNvPr>
          <p:cNvCxnSpPr>
            <a:cxnSpLocks/>
            <a:endCxn id="12" idx="1"/>
          </p:cNvCxnSpPr>
          <p:nvPr/>
        </p:nvCxnSpPr>
        <p:spPr>
          <a:xfrm flipV="1">
            <a:off x="7289047" y="1345768"/>
            <a:ext cx="2507622" cy="161674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8A3F245-F9B8-159D-0036-B7677842294F}"/>
                  </a:ext>
                </a:extLst>
              </p:cNvPr>
              <p:cNvSpPr/>
              <p:nvPr/>
            </p:nvSpPr>
            <p:spPr>
              <a:xfrm>
                <a:off x="9796669" y="341783"/>
                <a:ext cx="2390106" cy="200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We use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dirty="0"/>
                  <a:t> results from Initialization Step </a:t>
                </a:r>
                <a14:m>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𝑎</m:t>
                    </m:r>
                  </m:oMath>
                </a14:m>
                <a:r>
                  <a:rPr lang="en-US" sz="1600" dirty="0"/>
                  <a:t>. We can’t involve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dirty="0"/>
                  <a:t> as an optimization variable as that would make the ‘fake’ loss minimization function non-convex.</a:t>
                </a:r>
              </a:p>
            </p:txBody>
          </p:sp>
        </mc:Choice>
        <mc:Fallback xmlns="">
          <p:sp>
            <p:nvSpPr>
              <p:cNvPr id="12" name="Rectangle 11">
                <a:extLst>
                  <a:ext uri="{FF2B5EF4-FFF2-40B4-BE49-F238E27FC236}">
                    <a16:creationId xmlns:a16="http://schemas.microsoft.com/office/drawing/2014/main" id="{38A3F245-F9B8-159D-0036-B7677842294F}"/>
                  </a:ext>
                </a:extLst>
              </p:cNvPr>
              <p:cNvSpPr>
                <a:spLocks noRot="1" noChangeAspect="1" noMove="1" noResize="1" noEditPoints="1" noAdjustHandles="1" noChangeArrowheads="1" noChangeShapeType="1" noTextEdit="1"/>
              </p:cNvSpPr>
              <p:nvPr/>
            </p:nvSpPr>
            <p:spPr>
              <a:xfrm>
                <a:off x="9796669" y="341783"/>
                <a:ext cx="2390106" cy="2007969"/>
              </a:xfrm>
              <a:prstGeom prst="rect">
                <a:avLst/>
              </a:prstGeom>
              <a:blipFill>
                <a:blip r:embed="rId5"/>
                <a:stretch>
                  <a:fillRect r="-761"/>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41FC999B-2C0C-2F49-8B02-76E8A6FF60C5}"/>
              </a:ext>
            </a:extLst>
          </p:cNvPr>
          <p:cNvCxnSpPr>
            <a:cxnSpLocks/>
            <a:stCxn id="17" idx="0"/>
          </p:cNvCxnSpPr>
          <p:nvPr/>
        </p:nvCxnSpPr>
        <p:spPr>
          <a:xfrm flipV="1">
            <a:off x="5172374" y="1531700"/>
            <a:ext cx="4619070" cy="3949109"/>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5F30A-5279-0ED7-96CC-59F4794A9B24}"/>
              </a:ext>
            </a:extLst>
          </p:cNvPr>
          <p:cNvCxnSpPr>
            <a:cxnSpLocks/>
            <a:stCxn id="18" idx="0"/>
          </p:cNvCxnSpPr>
          <p:nvPr/>
        </p:nvCxnSpPr>
        <p:spPr>
          <a:xfrm flipV="1">
            <a:off x="5699355" y="1474042"/>
            <a:ext cx="4269724" cy="3999258"/>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D4502DA-0949-24D0-2E2F-F4A56B9A0B67}"/>
              </a:ext>
            </a:extLst>
          </p:cNvPr>
          <p:cNvSpPr/>
          <p:nvPr/>
        </p:nvSpPr>
        <p:spPr>
          <a:xfrm>
            <a:off x="6931478" y="2961110"/>
            <a:ext cx="432707" cy="38587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D2D3D9-BD4E-B8D6-484E-2A9970CFA8F4}"/>
              </a:ext>
            </a:extLst>
          </p:cNvPr>
          <p:cNvSpPr/>
          <p:nvPr/>
        </p:nvSpPr>
        <p:spPr>
          <a:xfrm>
            <a:off x="5001480" y="5480809"/>
            <a:ext cx="341788" cy="31686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B72B32-7CF3-6B08-750F-C21B0BAEE4AA}"/>
              </a:ext>
            </a:extLst>
          </p:cNvPr>
          <p:cNvSpPr/>
          <p:nvPr/>
        </p:nvSpPr>
        <p:spPr>
          <a:xfrm>
            <a:off x="5528461" y="5473300"/>
            <a:ext cx="341788" cy="2972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073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4</m:t>
                    </m:r>
                    <m:r>
                      <a:rPr lang="en-US" sz="1600" b="0" i="1" smtClean="0">
                        <a:latin typeface="Cambria Math" panose="02040503050406030204" pitchFamily="18" charset="0"/>
                      </a:rPr>
                      <m:t>𝑚</m:t>
                    </m:r>
                  </m:oMath>
                </a14:m>
                <a:r>
                  <a:rPr lang="en-US" sz="1600" dirty="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3A98446C-D434-7BCD-D076-841A75315D25}"/>
              </a:ext>
            </a:extLst>
          </p:cNvPr>
          <p:cNvSpPr txBox="1"/>
          <p:nvPr/>
        </p:nvSpPr>
        <p:spPr>
          <a:xfrm>
            <a:off x="286674" y="3039261"/>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p:pic>
        <p:nvPicPr>
          <p:cNvPr id="8" name="Picture 7">
            <a:extLst>
              <a:ext uri="{FF2B5EF4-FFF2-40B4-BE49-F238E27FC236}">
                <a16:creationId xmlns:a16="http://schemas.microsoft.com/office/drawing/2014/main" id="{88624034-0068-8345-A82B-7C262D627F6C}"/>
              </a:ext>
            </a:extLst>
          </p:cNvPr>
          <p:cNvPicPr>
            <a:picLocks noChangeAspect="1"/>
          </p:cNvPicPr>
          <p:nvPr/>
        </p:nvPicPr>
        <p:blipFill>
          <a:blip r:embed="rId4"/>
          <a:stretch>
            <a:fillRect/>
          </a:stretch>
        </p:blipFill>
        <p:spPr>
          <a:xfrm>
            <a:off x="3259498" y="2378246"/>
            <a:ext cx="7768503" cy="3867628"/>
          </a:xfrm>
          <a:custGeom>
            <a:avLst/>
            <a:gdLst>
              <a:gd name="connsiteX0" fmla="*/ 0 w 7768503"/>
              <a:gd name="connsiteY0" fmla="*/ 0 h 3867628"/>
              <a:gd name="connsiteX1" fmla="*/ 519892 w 7768503"/>
              <a:gd name="connsiteY1" fmla="*/ 0 h 3867628"/>
              <a:gd name="connsiteX2" fmla="*/ 962099 w 7768503"/>
              <a:gd name="connsiteY2" fmla="*/ 0 h 3867628"/>
              <a:gd name="connsiteX3" fmla="*/ 1559676 w 7768503"/>
              <a:gd name="connsiteY3" fmla="*/ 0 h 3867628"/>
              <a:gd name="connsiteX4" fmla="*/ 2234939 w 7768503"/>
              <a:gd name="connsiteY4" fmla="*/ 0 h 3867628"/>
              <a:gd name="connsiteX5" fmla="*/ 2599461 w 7768503"/>
              <a:gd name="connsiteY5" fmla="*/ 0 h 3867628"/>
              <a:gd name="connsiteX6" fmla="*/ 3119353 w 7768503"/>
              <a:gd name="connsiteY6" fmla="*/ 0 h 3867628"/>
              <a:gd name="connsiteX7" fmla="*/ 3561560 w 7768503"/>
              <a:gd name="connsiteY7" fmla="*/ 0 h 3867628"/>
              <a:gd name="connsiteX8" fmla="*/ 4314507 w 7768503"/>
              <a:gd name="connsiteY8" fmla="*/ 0 h 3867628"/>
              <a:gd name="connsiteX9" fmla="*/ 4834399 w 7768503"/>
              <a:gd name="connsiteY9" fmla="*/ 0 h 3867628"/>
              <a:gd name="connsiteX10" fmla="*/ 5509661 w 7768503"/>
              <a:gd name="connsiteY10" fmla="*/ 0 h 3867628"/>
              <a:gd name="connsiteX11" fmla="*/ 5951868 w 7768503"/>
              <a:gd name="connsiteY11" fmla="*/ 0 h 3867628"/>
              <a:gd name="connsiteX12" fmla="*/ 6471761 w 7768503"/>
              <a:gd name="connsiteY12" fmla="*/ 0 h 3867628"/>
              <a:gd name="connsiteX13" fmla="*/ 6836283 w 7768503"/>
              <a:gd name="connsiteY13" fmla="*/ 0 h 3867628"/>
              <a:gd name="connsiteX14" fmla="*/ 7200805 w 7768503"/>
              <a:gd name="connsiteY14" fmla="*/ 0 h 3867628"/>
              <a:gd name="connsiteX15" fmla="*/ 7768503 w 7768503"/>
              <a:gd name="connsiteY15" fmla="*/ 0 h 3867628"/>
              <a:gd name="connsiteX16" fmla="*/ 7768503 w 7768503"/>
              <a:gd name="connsiteY16" fmla="*/ 552518 h 3867628"/>
              <a:gd name="connsiteX17" fmla="*/ 7768503 w 7768503"/>
              <a:gd name="connsiteY17" fmla="*/ 1105037 h 3867628"/>
              <a:gd name="connsiteX18" fmla="*/ 7768503 w 7768503"/>
              <a:gd name="connsiteY18" fmla="*/ 1541526 h 3867628"/>
              <a:gd name="connsiteX19" fmla="*/ 7768503 w 7768503"/>
              <a:gd name="connsiteY19" fmla="*/ 2171397 h 3867628"/>
              <a:gd name="connsiteX20" fmla="*/ 7768503 w 7768503"/>
              <a:gd name="connsiteY20" fmla="*/ 2646563 h 3867628"/>
              <a:gd name="connsiteX21" fmla="*/ 7768503 w 7768503"/>
              <a:gd name="connsiteY21" fmla="*/ 3121728 h 3867628"/>
              <a:gd name="connsiteX22" fmla="*/ 7768503 w 7768503"/>
              <a:gd name="connsiteY22" fmla="*/ 3867628 h 3867628"/>
              <a:gd name="connsiteX23" fmla="*/ 7093241 w 7768503"/>
              <a:gd name="connsiteY23" fmla="*/ 3867628 h 3867628"/>
              <a:gd name="connsiteX24" fmla="*/ 6495664 w 7768503"/>
              <a:gd name="connsiteY24" fmla="*/ 3867628 h 3867628"/>
              <a:gd name="connsiteX25" fmla="*/ 5898087 w 7768503"/>
              <a:gd name="connsiteY25" fmla="*/ 3867628 h 3867628"/>
              <a:gd name="connsiteX26" fmla="*/ 5378194 w 7768503"/>
              <a:gd name="connsiteY26" fmla="*/ 3867628 h 3867628"/>
              <a:gd name="connsiteX27" fmla="*/ 4780617 w 7768503"/>
              <a:gd name="connsiteY27" fmla="*/ 3867628 h 3867628"/>
              <a:gd name="connsiteX28" fmla="*/ 4338410 w 7768503"/>
              <a:gd name="connsiteY28" fmla="*/ 3867628 h 3867628"/>
              <a:gd name="connsiteX29" fmla="*/ 3585463 w 7768503"/>
              <a:gd name="connsiteY29" fmla="*/ 3867628 h 3867628"/>
              <a:gd name="connsiteX30" fmla="*/ 2910201 w 7768503"/>
              <a:gd name="connsiteY30" fmla="*/ 3867628 h 3867628"/>
              <a:gd name="connsiteX31" fmla="*/ 2545679 w 7768503"/>
              <a:gd name="connsiteY31" fmla="*/ 3867628 h 3867628"/>
              <a:gd name="connsiteX32" fmla="*/ 2025787 w 7768503"/>
              <a:gd name="connsiteY32" fmla="*/ 3867628 h 3867628"/>
              <a:gd name="connsiteX33" fmla="*/ 1505894 w 7768503"/>
              <a:gd name="connsiteY33" fmla="*/ 3867628 h 3867628"/>
              <a:gd name="connsiteX34" fmla="*/ 1141372 w 7768503"/>
              <a:gd name="connsiteY34" fmla="*/ 3867628 h 3867628"/>
              <a:gd name="connsiteX35" fmla="*/ 0 w 7768503"/>
              <a:gd name="connsiteY35" fmla="*/ 3867628 h 3867628"/>
              <a:gd name="connsiteX36" fmla="*/ 0 w 7768503"/>
              <a:gd name="connsiteY36" fmla="*/ 3431139 h 3867628"/>
              <a:gd name="connsiteX37" fmla="*/ 0 w 7768503"/>
              <a:gd name="connsiteY37" fmla="*/ 2878620 h 3867628"/>
              <a:gd name="connsiteX38" fmla="*/ 0 w 7768503"/>
              <a:gd name="connsiteY38" fmla="*/ 2326102 h 3867628"/>
              <a:gd name="connsiteX39" fmla="*/ 0 w 7768503"/>
              <a:gd name="connsiteY39" fmla="*/ 1773584 h 3867628"/>
              <a:gd name="connsiteX40" fmla="*/ 0 w 7768503"/>
              <a:gd name="connsiteY40" fmla="*/ 1337094 h 3867628"/>
              <a:gd name="connsiteX41" fmla="*/ 0 w 7768503"/>
              <a:gd name="connsiteY41" fmla="*/ 707223 h 3867628"/>
              <a:gd name="connsiteX42" fmla="*/ 0 w 7768503"/>
              <a:gd name="connsiteY42" fmla="*/ 0 h 386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768503" h="3867628" fill="none" extrusionOk="0">
                <a:moveTo>
                  <a:pt x="0" y="0"/>
                </a:moveTo>
                <a:cubicBezTo>
                  <a:pt x="141482" y="-11819"/>
                  <a:pt x="404991" y="57947"/>
                  <a:pt x="519892" y="0"/>
                </a:cubicBezTo>
                <a:cubicBezTo>
                  <a:pt x="634793" y="-57947"/>
                  <a:pt x="747901" y="24236"/>
                  <a:pt x="962099" y="0"/>
                </a:cubicBezTo>
                <a:cubicBezTo>
                  <a:pt x="1176297" y="-24236"/>
                  <a:pt x="1365225" y="51113"/>
                  <a:pt x="1559676" y="0"/>
                </a:cubicBezTo>
                <a:cubicBezTo>
                  <a:pt x="1754127" y="-51113"/>
                  <a:pt x="2028975" y="6997"/>
                  <a:pt x="2234939" y="0"/>
                </a:cubicBezTo>
                <a:cubicBezTo>
                  <a:pt x="2440903" y="-6997"/>
                  <a:pt x="2480317" y="8534"/>
                  <a:pt x="2599461" y="0"/>
                </a:cubicBezTo>
                <a:cubicBezTo>
                  <a:pt x="2718605" y="-8534"/>
                  <a:pt x="2918689" y="54029"/>
                  <a:pt x="3119353" y="0"/>
                </a:cubicBezTo>
                <a:cubicBezTo>
                  <a:pt x="3320017" y="-54029"/>
                  <a:pt x="3459801" y="16895"/>
                  <a:pt x="3561560" y="0"/>
                </a:cubicBezTo>
                <a:cubicBezTo>
                  <a:pt x="3663319" y="-16895"/>
                  <a:pt x="4132738" y="14494"/>
                  <a:pt x="4314507" y="0"/>
                </a:cubicBezTo>
                <a:cubicBezTo>
                  <a:pt x="4496276" y="-14494"/>
                  <a:pt x="4661814" y="23990"/>
                  <a:pt x="4834399" y="0"/>
                </a:cubicBezTo>
                <a:cubicBezTo>
                  <a:pt x="5006984" y="-23990"/>
                  <a:pt x="5293556" y="49895"/>
                  <a:pt x="5509661" y="0"/>
                </a:cubicBezTo>
                <a:cubicBezTo>
                  <a:pt x="5725766" y="-49895"/>
                  <a:pt x="5827436" y="31064"/>
                  <a:pt x="5951868" y="0"/>
                </a:cubicBezTo>
                <a:cubicBezTo>
                  <a:pt x="6076300" y="-31064"/>
                  <a:pt x="6221548" y="36030"/>
                  <a:pt x="6471761" y="0"/>
                </a:cubicBezTo>
                <a:cubicBezTo>
                  <a:pt x="6721974" y="-36030"/>
                  <a:pt x="6666103" y="23804"/>
                  <a:pt x="6836283" y="0"/>
                </a:cubicBezTo>
                <a:cubicBezTo>
                  <a:pt x="7006463" y="-23804"/>
                  <a:pt x="7092422" y="37540"/>
                  <a:pt x="7200805" y="0"/>
                </a:cubicBezTo>
                <a:cubicBezTo>
                  <a:pt x="7309188" y="-37540"/>
                  <a:pt x="7603847" y="43252"/>
                  <a:pt x="7768503" y="0"/>
                </a:cubicBezTo>
                <a:cubicBezTo>
                  <a:pt x="7829352" y="151215"/>
                  <a:pt x="7764756" y="300257"/>
                  <a:pt x="7768503" y="552518"/>
                </a:cubicBezTo>
                <a:cubicBezTo>
                  <a:pt x="7772250" y="804779"/>
                  <a:pt x="7748033" y="973588"/>
                  <a:pt x="7768503" y="1105037"/>
                </a:cubicBezTo>
                <a:cubicBezTo>
                  <a:pt x="7788973" y="1236486"/>
                  <a:pt x="7728554" y="1437579"/>
                  <a:pt x="7768503" y="1541526"/>
                </a:cubicBezTo>
                <a:cubicBezTo>
                  <a:pt x="7808452" y="1645473"/>
                  <a:pt x="7726325" y="1884859"/>
                  <a:pt x="7768503" y="2171397"/>
                </a:cubicBezTo>
                <a:cubicBezTo>
                  <a:pt x="7810681" y="2457935"/>
                  <a:pt x="7741609" y="2425220"/>
                  <a:pt x="7768503" y="2646563"/>
                </a:cubicBezTo>
                <a:cubicBezTo>
                  <a:pt x="7795397" y="2867906"/>
                  <a:pt x="7761023" y="3006345"/>
                  <a:pt x="7768503" y="3121728"/>
                </a:cubicBezTo>
                <a:cubicBezTo>
                  <a:pt x="7775983" y="3237111"/>
                  <a:pt x="7761199" y="3623286"/>
                  <a:pt x="7768503" y="3867628"/>
                </a:cubicBezTo>
                <a:cubicBezTo>
                  <a:pt x="7520354" y="3894423"/>
                  <a:pt x="7260204" y="3810783"/>
                  <a:pt x="7093241" y="3867628"/>
                </a:cubicBezTo>
                <a:cubicBezTo>
                  <a:pt x="6926278" y="3924473"/>
                  <a:pt x="6708181" y="3797327"/>
                  <a:pt x="6495664" y="3867628"/>
                </a:cubicBezTo>
                <a:cubicBezTo>
                  <a:pt x="6283147" y="3937929"/>
                  <a:pt x="6084398" y="3801532"/>
                  <a:pt x="5898087" y="3867628"/>
                </a:cubicBezTo>
                <a:cubicBezTo>
                  <a:pt x="5711776" y="3933724"/>
                  <a:pt x="5531670" y="3825217"/>
                  <a:pt x="5378194" y="3867628"/>
                </a:cubicBezTo>
                <a:cubicBezTo>
                  <a:pt x="5224718" y="3910039"/>
                  <a:pt x="4940007" y="3834455"/>
                  <a:pt x="4780617" y="3867628"/>
                </a:cubicBezTo>
                <a:cubicBezTo>
                  <a:pt x="4621227" y="3900801"/>
                  <a:pt x="4478776" y="3830106"/>
                  <a:pt x="4338410" y="3867628"/>
                </a:cubicBezTo>
                <a:cubicBezTo>
                  <a:pt x="4198044" y="3905150"/>
                  <a:pt x="3751472" y="3862841"/>
                  <a:pt x="3585463" y="3867628"/>
                </a:cubicBezTo>
                <a:cubicBezTo>
                  <a:pt x="3419454" y="3872415"/>
                  <a:pt x="3165256" y="3855411"/>
                  <a:pt x="2910201" y="3867628"/>
                </a:cubicBezTo>
                <a:cubicBezTo>
                  <a:pt x="2655146" y="3879845"/>
                  <a:pt x="2665963" y="3861608"/>
                  <a:pt x="2545679" y="3867628"/>
                </a:cubicBezTo>
                <a:cubicBezTo>
                  <a:pt x="2425395" y="3873648"/>
                  <a:pt x="2264565" y="3850344"/>
                  <a:pt x="2025787" y="3867628"/>
                </a:cubicBezTo>
                <a:cubicBezTo>
                  <a:pt x="1787009" y="3884912"/>
                  <a:pt x="1736655" y="3814763"/>
                  <a:pt x="1505894" y="3867628"/>
                </a:cubicBezTo>
                <a:cubicBezTo>
                  <a:pt x="1275133" y="3920493"/>
                  <a:pt x="1290490" y="3825466"/>
                  <a:pt x="1141372" y="3867628"/>
                </a:cubicBezTo>
                <a:cubicBezTo>
                  <a:pt x="992254" y="3909790"/>
                  <a:pt x="570457" y="3820628"/>
                  <a:pt x="0" y="3867628"/>
                </a:cubicBezTo>
                <a:cubicBezTo>
                  <a:pt x="-41573" y="3716793"/>
                  <a:pt x="26253" y="3634900"/>
                  <a:pt x="0" y="3431139"/>
                </a:cubicBezTo>
                <a:cubicBezTo>
                  <a:pt x="-26253" y="3227378"/>
                  <a:pt x="58631" y="3057982"/>
                  <a:pt x="0" y="2878620"/>
                </a:cubicBezTo>
                <a:cubicBezTo>
                  <a:pt x="-58631" y="2699258"/>
                  <a:pt x="62562" y="2573133"/>
                  <a:pt x="0" y="2326102"/>
                </a:cubicBezTo>
                <a:cubicBezTo>
                  <a:pt x="-62562" y="2079071"/>
                  <a:pt x="59217" y="1937813"/>
                  <a:pt x="0" y="1773584"/>
                </a:cubicBezTo>
                <a:cubicBezTo>
                  <a:pt x="-59217" y="1609355"/>
                  <a:pt x="13740" y="1519031"/>
                  <a:pt x="0" y="1337094"/>
                </a:cubicBezTo>
                <a:cubicBezTo>
                  <a:pt x="-13740" y="1155157"/>
                  <a:pt x="72145" y="905427"/>
                  <a:pt x="0" y="707223"/>
                </a:cubicBezTo>
                <a:cubicBezTo>
                  <a:pt x="-72145" y="509019"/>
                  <a:pt x="14938" y="228820"/>
                  <a:pt x="0" y="0"/>
                </a:cubicBezTo>
                <a:close/>
              </a:path>
              <a:path w="7768503" h="3867628" stroke="0" extrusionOk="0">
                <a:moveTo>
                  <a:pt x="0" y="0"/>
                </a:moveTo>
                <a:cubicBezTo>
                  <a:pt x="177537" y="-19129"/>
                  <a:pt x="268089" y="39736"/>
                  <a:pt x="364522" y="0"/>
                </a:cubicBezTo>
                <a:cubicBezTo>
                  <a:pt x="460955" y="-39736"/>
                  <a:pt x="602116" y="13360"/>
                  <a:pt x="806729" y="0"/>
                </a:cubicBezTo>
                <a:cubicBezTo>
                  <a:pt x="1011342" y="-13360"/>
                  <a:pt x="1116811" y="33491"/>
                  <a:pt x="1248936" y="0"/>
                </a:cubicBezTo>
                <a:cubicBezTo>
                  <a:pt x="1381061" y="-33491"/>
                  <a:pt x="1759914" y="78198"/>
                  <a:pt x="2001883" y="0"/>
                </a:cubicBezTo>
                <a:cubicBezTo>
                  <a:pt x="2243852" y="-78198"/>
                  <a:pt x="2434852" y="81741"/>
                  <a:pt x="2754831" y="0"/>
                </a:cubicBezTo>
                <a:cubicBezTo>
                  <a:pt x="3074810" y="-81741"/>
                  <a:pt x="2995839" y="27841"/>
                  <a:pt x="3119353" y="0"/>
                </a:cubicBezTo>
                <a:cubicBezTo>
                  <a:pt x="3242867" y="-27841"/>
                  <a:pt x="3428554" y="59273"/>
                  <a:pt x="3639245" y="0"/>
                </a:cubicBezTo>
                <a:cubicBezTo>
                  <a:pt x="3849936" y="-59273"/>
                  <a:pt x="4134611" y="29977"/>
                  <a:pt x="4392192" y="0"/>
                </a:cubicBezTo>
                <a:cubicBezTo>
                  <a:pt x="4649773" y="-29977"/>
                  <a:pt x="4746846" y="48369"/>
                  <a:pt x="4912084" y="0"/>
                </a:cubicBezTo>
                <a:cubicBezTo>
                  <a:pt x="5077322" y="-48369"/>
                  <a:pt x="5186523" y="29194"/>
                  <a:pt x="5276606" y="0"/>
                </a:cubicBezTo>
                <a:cubicBezTo>
                  <a:pt x="5366689" y="-29194"/>
                  <a:pt x="5700431" y="3623"/>
                  <a:pt x="5874183" y="0"/>
                </a:cubicBezTo>
                <a:cubicBezTo>
                  <a:pt x="6047935" y="-3623"/>
                  <a:pt x="6299586" y="61390"/>
                  <a:pt x="6549446" y="0"/>
                </a:cubicBezTo>
                <a:cubicBezTo>
                  <a:pt x="6799306" y="-61390"/>
                  <a:pt x="6772017" y="19512"/>
                  <a:pt x="6991653" y="0"/>
                </a:cubicBezTo>
                <a:cubicBezTo>
                  <a:pt x="7211289" y="-19512"/>
                  <a:pt x="7544052" y="6312"/>
                  <a:pt x="7768503" y="0"/>
                </a:cubicBezTo>
                <a:cubicBezTo>
                  <a:pt x="7837754" y="130155"/>
                  <a:pt x="7754238" y="344354"/>
                  <a:pt x="7768503" y="591195"/>
                </a:cubicBezTo>
                <a:cubicBezTo>
                  <a:pt x="7782768" y="838036"/>
                  <a:pt x="7737799" y="939357"/>
                  <a:pt x="7768503" y="1143713"/>
                </a:cubicBezTo>
                <a:cubicBezTo>
                  <a:pt x="7799207" y="1348069"/>
                  <a:pt x="7768138" y="1402597"/>
                  <a:pt x="7768503" y="1657555"/>
                </a:cubicBezTo>
                <a:cubicBezTo>
                  <a:pt x="7768868" y="1912513"/>
                  <a:pt x="7736428" y="2020513"/>
                  <a:pt x="7768503" y="2171397"/>
                </a:cubicBezTo>
                <a:cubicBezTo>
                  <a:pt x="7800578" y="2322281"/>
                  <a:pt x="7750691" y="2471846"/>
                  <a:pt x="7768503" y="2685239"/>
                </a:cubicBezTo>
                <a:cubicBezTo>
                  <a:pt x="7786315" y="2898632"/>
                  <a:pt x="7756271" y="3016928"/>
                  <a:pt x="7768503" y="3237757"/>
                </a:cubicBezTo>
                <a:cubicBezTo>
                  <a:pt x="7780735" y="3458586"/>
                  <a:pt x="7708093" y="3609377"/>
                  <a:pt x="7768503" y="3867628"/>
                </a:cubicBezTo>
                <a:cubicBezTo>
                  <a:pt x="7598864" y="3878284"/>
                  <a:pt x="7434767" y="3851246"/>
                  <a:pt x="7326296" y="3867628"/>
                </a:cubicBezTo>
                <a:cubicBezTo>
                  <a:pt x="7217825" y="3884010"/>
                  <a:pt x="7074175" y="3831429"/>
                  <a:pt x="6884089" y="3867628"/>
                </a:cubicBezTo>
                <a:cubicBezTo>
                  <a:pt x="6694003" y="3903827"/>
                  <a:pt x="6469640" y="3838687"/>
                  <a:pt x="6286512" y="3867628"/>
                </a:cubicBezTo>
                <a:cubicBezTo>
                  <a:pt x="6103384" y="3896569"/>
                  <a:pt x="6081268" y="3844925"/>
                  <a:pt x="5921990" y="3867628"/>
                </a:cubicBezTo>
                <a:cubicBezTo>
                  <a:pt x="5762712" y="3890331"/>
                  <a:pt x="5709385" y="3859691"/>
                  <a:pt x="5557468" y="3867628"/>
                </a:cubicBezTo>
                <a:cubicBezTo>
                  <a:pt x="5405551" y="3875565"/>
                  <a:pt x="5291779" y="3827148"/>
                  <a:pt x="5115260" y="3867628"/>
                </a:cubicBezTo>
                <a:cubicBezTo>
                  <a:pt x="4938741" y="3908108"/>
                  <a:pt x="4654936" y="3824017"/>
                  <a:pt x="4362313" y="3867628"/>
                </a:cubicBezTo>
                <a:cubicBezTo>
                  <a:pt x="4069690" y="3911239"/>
                  <a:pt x="3830547" y="3835242"/>
                  <a:pt x="3609366" y="3867628"/>
                </a:cubicBezTo>
                <a:cubicBezTo>
                  <a:pt x="3388185" y="3900014"/>
                  <a:pt x="3275484" y="3852235"/>
                  <a:pt x="3011789" y="3867628"/>
                </a:cubicBezTo>
                <a:cubicBezTo>
                  <a:pt x="2748094" y="3883021"/>
                  <a:pt x="2460238" y="3781540"/>
                  <a:pt x="2258842" y="3867628"/>
                </a:cubicBezTo>
                <a:cubicBezTo>
                  <a:pt x="2057446" y="3953716"/>
                  <a:pt x="1803745" y="3831767"/>
                  <a:pt x="1661264" y="3867628"/>
                </a:cubicBezTo>
                <a:cubicBezTo>
                  <a:pt x="1518783" y="3903489"/>
                  <a:pt x="1283737" y="3806293"/>
                  <a:pt x="908317" y="3867628"/>
                </a:cubicBezTo>
                <a:cubicBezTo>
                  <a:pt x="532897" y="3928963"/>
                  <a:pt x="336336" y="3849616"/>
                  <a:pt x="0" y="3867628"/>
                </a:cubicBezTo>
                <a:cubicBezTo>
                  <a:pt x="-2668" y="3673233"/>
                  <a:pt x="13484" y="3575090"/>
                  <a:pt x="0" y="3431139"/>
                </a:cubicBezTo>
                <a:cubicBezTo>
                  <a:pt x="-13484" y="3287188"/>
                  <a:pt x="4344" y="3095872"/>
                  <a:pt x="0" y="2839944"/>
                </a:cubicBezTo>
                <a:cubicBezTo>
                  <a:pt x="-4344" y="2584016"/>
                  <a:pt x="39047" y="2494721"/>
                  <a:pt x="0" y="2403455"/>
                </a:cubicBezTo>
                <a:cubicBezTo>
                  <a:pt x="-39047" y="2312189"/>
                  <a:pt x="56128" y="2000039"/>
                  <a:pt x="0" y="1889613"/>
                </a:cubicBezTo>
                <a:cubicBezTo>
                  <a:pt x="-56128" y="1779187"/>
                  <a:pt x="40942" y="1495191"/>
                  <a:pt x="0" y="1259742"/>
                </a:cubicBezTo>
                <a:cubicBezTo>
                  <a:pt x="-40942" y="1024293"/>
                  <a:pt x="19405" y="905719"/>
                  <a:pt x="0" y="668547"/>
                </a:cubicBezTo>
                <a:cubicBezTo>
                  <a:pt x="-19405" y="431375"/>
                  <a:pt x="35606" y="270341"/>
                  <a:pt x="0" y="0"/>
                </a:cubicBezTo>
                <a:close/>
              </a:path>
            </a:pathLst>
          </a:custGeom>
          <a:ln w="19050">
            <a:solidFill>
              <a:schemeClr val="accent2"/>
            </a:solidFill>
            <a:extLst>
              <a:ext uri="{C807C97D-BFC1-408E-A445-0C87EB9F89A2}">
                <ask:lineSketchStyleProps xmlns:ask="http://schemas.microsoft.com/office/drawing/2018/sketchyshapes" sd="1222522273">
                  <a:prstGeom prst="rect">
                    <a:avLst/>
                  </a:prstGeom>
                  <ask:type>
                    <ask:lineSketchScribble/>
                  </ask:type>
                </ask:lineSketchStyleProps>
              </a:ext>
            </a:extLst>
          </a:ln>
        </p:spPr>
      </p:pic>
    </p:spTree>
    <p:extLst>
      <p:ext uri="{BB962C8B-B14F-4D97-AF65-F5344CB8AC3E}">
        <p14:creationId xmlns:p14="http://schemas.microsoft.com/office/powerpoint/2010/main" val="1418086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stretch>
            <a:fillRect/>
          </a:stretch>
        </p:blipFill>
        <p:spPr>
          <a:xfrm>
            <a:off x="728101" y="2001442"/>
            <a:ext cx="5529824" cy="4561287"/>
          </a:xfrm>
          <a:prstGeom prst="rect">
            <a:avLst/>
          </a:prstGeom>
          <a:ln>
            <a:solidFill>
              <a:srgbClr val="002D61"/>
            </a:solidFill>
          </a:ln>
        </p:spPr>
      </p:pic>
    </p:spTree>
    <p:extLst>
      <p:ext uri="{BB962C8B-B14F-4D97-AF65-F5344CB8AC3E}">
        <p14:creationId xmlns:p14="http://schemas.microsoft.com/office/powerpoint/2010/main" val="432346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r>
                      <a:rPr lang="en-US" sz="2000" b="0" i="1" kern="1200" smtClean="0">
                        <a:latin typeface="Cambria Math" panose="02040503050406030204" pitchFamily="18" charset="0"/>
                        <a:ea typeface="+mn-ea"/>
                        <a:cs typeface="+mn-cs"/>
                      </a:rPr>
                      <m:t>𝛼</m:t>
                    </m:r>
                  </m:oMath>
                </a14:m>
                <a:r>
                  <a:rPr lang="en-US" sz="2000" kern="1200" dirty="0">
                    <a:latin typeface="+mn-lt"/>
                    <a:ea typeface="+mn-ea"/>
                    <a:cs typeface="+mn-cs"/>
                  </a:rPr>
                  <a:t> – The Coefficient fo</a:t>
                </a:r>
                <a:r>
                  <a:rPr lang="en-US" sz="2000" dirty="0"/>
                  <a:t>r the </a:t>
                </a:r>
                <a:r>
                  <a:rPr lang="en-US" sz="2000" b="1" dirty="0">
                    <a:solidFill>
                      <a:srgbClr val="92D050"/>
                    </a:solidFill>
                  </a:rPr>
                  <a:t>Green Box </a:t>
                </a:r>
                <a:r>
                  <a:rPr lang="en-US" sz="2000" dirty="0"/>
                  <a:t>term p</a:t>
                </a:r>
                <a:r>
                  <a:rPr lang="en-US" sz="2000" kern="1200" dirty="0">
                    <a:latin typeface="+mn-lt"/>
                    <a:ea typeface="+mn-ea"/>
                    <a:cs typeface="+mn-cs"/>
                  </a:rPr>
                  <a:t>enalizing SCD</a:t>
                </a: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2DA8ACA-127A-4266-5AE0-E34682A2012B}"/>
              </a:ext>
            </a:extLst>
          </p:cNvPr>
          <p:cNvPicPr>
            <a:picLocks noChangeAspect="1"/>
          </p:cNvPicPr>
          <p:nvPr/>
        </p:nvPicPr>
        <p:blipFill>
          <a:blip r:embed="rId3"/>
          <a:stretch>
            <a:fillRect/>
          </a:stretch>
        </p:blipFill>
        <p:spPr>
          <a:xfrm>
            <a:off x="819150" y="3312121"/>
            <a:ext cx="4996126" cy="3342689"/>
          </a:xfrm>
          <a:prstGeom prst="rect">
            <a:avLst/>
          </a:prstGeom>
          <a:ln>
            <a:solidFill>
              <a:srgbClr val="002D61"/>
            </a:solidFill>
          </a:ln>
        </p:spPr>
      </p:pic>
      <p:pic>
        <p:nvPicPr>
          <p:cNvPr id="7" name="Picture 6">
            <a:extLst>
              <a:ext uri="{FF2B5EF4-FFF2-40B4-BE49-F238E27FC236}">
                <a16:creationId xmlns:a16="http://schemas.microsoft.com/office/drawing/2014/main" id="{9B99E8DA-FD4E-7D29-FF19-79F98B1919B1}"/>
              </a:ext>
            </a:extLst>
          </p:cNvPr>
          <p:cNvPicPr>
            <a:picLocks noChangeAspect="1"/>
          </p:cNvPicPr>
          <p:nvPr/>
        </p:nvPicPr>
        <p:blipFill>
          <a:blip r:embed="rId4"/>
          <a:stretch>
            <a:fillRect/>
          </a:stretch>
        </p:blipFill>
        <p:spPr>
          <a:xfrm>
            <a:off x="1037274" y="1966846"/>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4" name="Rectangle 3">
            <a:extLst>
              <a:ext uri="{FF2B5EF4-FFF2-40B4-BE49-F238E27FC236}">
                <a16:creationId xmlns:a16="http://schemas.microsoft.com/office/drawing/2014/main" id="{29A92B20-39A1-CAB4-F06A-947AEAF58EAB}"/>
              </a:ext>
            </a:extLst>
          </p:cNvPr>
          <p:cNvSpPr/>
          <p:nvPr/>
        </p:nvSpPr>
        <p:spPr>
          <a:xfrm>
            <a:off x="5495730" y="2381337"/>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C045071-CD24-BF06-74D2-B0EF063B47B4}"/>
              </a:ext>
            </a:extLst>
          </p:cNvPr>
          <p:cNvSpPr/>
          <p:nvPr/>
        </p:nvSpPr>
        <p:spPr>
          <a:xfrm>
            <a:off x="5708576" y="2106335"/>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2913DC2-1048-0CA8-2953-9D865D0311CD}"/>
              </a:ext>
            </a:extLst>
          </p:cNvPr>
          <p:cNvCxnSpPr>
            <a:cxnSpLocks/>
            <a:stCxn id="4" idx="2"/>
          </p:cNvCxnSpPr>
          <p:nvPr/>
        </p:nvCxnSpPr>
        <p:spPr>
          <a:xfrm flipH="1">
            <a:off x="1141861" y="2653616"/>
            <a:ext cx="4460292" cy="1050637"/>
          </a:xfrm>
          <a:prstGeom prst="straightConnector1">
            <a:avLst/>
          </a:prstGeom>
          <a:ln w="19050" cap="flat" cmpd="sng" algn="ctr">
            <a:solidFill>
              <a:srgbClr val="9558B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5686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A metric for quantifying effect of storage and DER power on the grid.</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m:oMathPara>
                </a14:m>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672A3F-FCE0-6A38-C5B6-B2EC28BC53C6}"/>
              </a:ext>
            </a:extLst>
          </p:cNvPr>
          <p:cNvPicPr>
            <a:picLocks noChangeAspect="1"/>
          </p:cNvPicPr>
          <p:nvPr/>
        </p:nvPicPr>
        <p:blipFill>
          <a:blip r:embed="rId3"/>
          <a:stretch>
            <a:fillRect/>
          </a:stretch>
        </p:blipFill>
        <p:spPr>
          <a:xfrm>
            <a:off x="2834746" y="2742947"/>
            <a:ext cx="6156349" cy="861171"/>
          </a:xfrm>
          <a:custGeom>
            <a:avLst/>
            <a:gdLst>
              <a:gd name="connsiteX0" fmla="*/ 0 w 6156349"/>
              <a:gd name="connsiteY0" fmla="*/ 0 h 861171"/>
              <a:gd name="connsiteX1" fmla="*/ 436541 w 6156349"/>
              <a:gd name="connsiteY1" fmla="*/ 0 h 861171"/>
              <a:gd name="connsiteX2" fmla="*/ 996209 w 6156349"/>
              <a:gd name="connsiteY2" fmla="*/ 0 h 861171"/>
              <a:gd name="connsiteX3" fmla="*/ 1432750 w 6156349"/>
              <a:gd name="connsiteY3" fmla="*/ 0 h 861171"/>
              <a:gd name="connsiteX4" fmla="*/ 2115545 w 6156349"/>
              <a:gd name="connsiteY4" fmla="*/ 0 h 861171"/>
              <a:gd name="connsiteX5" fmla="*/ 2490523 w 6156349"/>
              <a:gd name="connsiteY5" fmla="*/ 0 h 861171"/>
              <a:gd name="connsiteX6" fmla="*/ 2927064 w 6156349"/>
              <a:gd name="connsiteY6" fmla="*/ 0 h 861171"/>
              <a:gd name="connsiteX7" fmla="*/ 3609859 w 6156349"/>
              <a:gd name="connsiteY7" fmla="*/ 0 h 861171"/>
              <a:gd name="connsiteX8" fmla="*/ 3984837 w 6156349"/>
              <a:gd name="connsiteY8" fmla="*/ 0 h 861171"/>
              <a:gd name="connsiteX9" fmla="*/ 4421378 w 6156349"/>
              <a:gd name="connsiteY9" fmla="*/ 0 h 861171"/>
              <a:gd name="connsiteX10" fmla="*/ 5042609 w 6156349"/>
              <a:gd name="connsiteY10" fmla="*/ 0 h 861171"/>
              <a:gd name="connsiteX11" fmla="*/ 5602278 w 6156349"/>
              <a:gd name="connsiteY11" fmla="*/ 0 h 861171"/>
              <a:gd name="connsiteX12" fmla="*/ 6156349 w 6156349"/>
              <a:gd name="connsiteY12" fmla="*/ 0 h 861171"/>
              <a:gd name="connsiteX13" fmla="*/ 6156349 w 6156349"/>
              <a:gd name="connsiteY13" fmla="*/ 404750 h 861171"/>
              <a:gd name="connsiteX14" fmla="*/ 6156349 w 6156349"/>
              <a:gd name="connsiteY14" fmla="*/ 861171 h 861171"/>
              <a:gd name="connsiteX15" fmla="*/ 5596681 w 6156349"/>
              <a:gd name="connsiteY15" fmla="*/ 861171 h 861171"/>
              <a:gd name="connsiteX16" fmla="*/ 5098576 w 6156349"/>
              <a:gd name="connsiteY16" fmla="*/ 861171 h 861171"/>
              <a:gd name="connsiteX17" fmla="*/ 4600472 w 6156349"/>
              <a:gd name="connsiteY17" fmla="*/ 861171 h 861171"/>
              <a:gd name="connsiteX18" fmla="*/ 3917677 w 6156349"/>
              <a:gd name="connsiteY18" fmla="*/ 861171 h 861171"/>
              <a:gd name="connsiteX19" fmla="*/ 3234882 w 6156349"/>
              <a:gd name="connsiteY19" fmla="*/ 861171 h 861171"/>
              <a:gd name="connsiteX20" fmla="*/ 2675213 w 6156349"/>
              <a:gd name="connsiteY20" fmla="*/ 861171 h 861171"/>
              <a:gd name="connsiteX21" fmla="*/ 2300236 w 6156349"/>
              <a:gd name="connsiteY21" fmla="*/ 861171 h 861171"/>
              <a:gd name="connsiteX22" fmla="*/ 1679004 w 6156349"/>
              <a:gd name="connsiteY22" fmla="*/ 861171 h 861171"/>
              <a:gd name="connsiteX23" fmla="*/ 1180900 w 6156349"/>
              <a:gd name="connsiteY23" fmla="*/ 861171 h 861171"/>
              <a:gd name="connsiteX24" fmla="*/ 621232 w 6156349"/>
              <a:gd name="connsiteY24" fmla="*/ 861171 h 861171"/>
              <a:gd name="connsiteX25" fmla="*/ 0 w 6156349"/>
              <a:gd name="connsiteY25" fmla="*/ 861171 h 861171"/>
              <a:gd name="connsiteX26" fmla="*/ 0 w 6156349"/>
              <a:gd name="connsiteY26" fmla="*/ 447809 h 861171"/>
              <a:gd name="connsiteX27" fmla="*/ 0 w 6156349"/>
              <a:gd name="connsiteY27" fmla="*/ 0 h 86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56349" h="861171" fill="none" extrusionOk="0">
                <a:moveTo>
                  <a:pt x="0" y="0"/>
                </a:moveTo>
                <a:cubicBezTo>
                  <a:pt x="176271" y="-30472"/>
                  <a:pt x="244643" y="40510"/>
                  <a:pt x="436541" y="0"/>
                </a:cubicBezTo>
                <a:cubicBezTo>
                  <a:pt x="628439" y="-40510"/>
                  <a:pt x="836877" y="44651"/>
                  <a:pt x="996209" y="0"/>
                </a:cubicBezTo>
                <a:cubicBezTo>
                  <a:pt x="1155541" y="-44651"/>
                  <a:pt x="1278473" y="473"/>
                  <a:pt x="1432750" y="0"/>
                </a:cubicBezTo>
                <a:cubicBezTo>
                  <a:pt x="1587027" y="-473"/>
                  <a:pt x="1952223" y="38630"/>
                  <a:pt x="2115545" y="0"/>
                </a:cubicBezTo>
                <a:cubicBezTo>
                  <a:pt x="2278867" y="-38630"/>
                  <a:pt x="2305703" y="25568"/>
                  <a:pt x="2490523" y="0"/>
                </a:cubicBezTo>
                <a:cubicBezTo>
                  <a:pt x="2675343" y="-25568"/>
                  <a:pt x="2783723" y="33878"/>
                  <a:pt x="2927064" y="0"/>
                </a:cubicBezTo>
                <a:cubicBezTo>
                  <a:pt x="3070405" y="-33878"/>
                  <a:pt x="3396882" y="45109"/>
                  <a:pt x="3609859" y="0"/>
                </a:cubicBezTo>
                <a:cubicBezTo>
                  <a:pt x="3822836" y="-45109"/>
                  <a:pt x="3797905" y="28648"/>
                  <a:pt x="3984837" y="0"/>
                </a:cubicBezTo>
                <a:cubicBezTo>
                  <a:pt x="4171769" y="-28648"/>
                  <a:pt x="4206374" y="11947"/>
                  <a:pt x="4421378" y="0"/>
                </a:cubicBezTo>
                <a:cubicBezTo>
                  <a:pt x="4636382" y="-11947"/>
                  <a:pt x="4838410" y="68237"/>
                  <a:pt x="5042609" y="0"/>
                </a:cubicBezTo>
                <a:cubicBezTo>
                  <a:pt x="5246808" y="-68237"/>
                  <a:pt x="5490294" y="2736"/>
                  <a:pt x="5602278" y="0"/>
                </a:cubicBezTo>
                <a:cubicBezTo>
                  <a:pt x="5714262" y="-2736"/>
                  <a:pt x="6009006" y="45520"/>
                  <a:pt x="6156349" y="0"/>
                </a:cubicBezTo>
                <a:cubicBezTo>
                  <a:pt x="6160460" y="96220"/>
                  <a:pt x="6155596" y="313558"/>
                  <a:pt x="6156349" y="404750"/>
                </a:cubicBezTo>
                <a:cubicBezTo>
                  <a:pt x="6157102" y="495942"/>
                  <a:pt x="6123025" y="634783"/>
                  <a:pt x="6156349" y="861171"/>
                </a:cubicBezTo>
                <a:cubicBezTo>
                  <a:pt x="5913557" y="870286"/>
                  <a:pt x="5792949" y="831343"/>
                  <a:pt x="5596681" y="861171"/>
                </a:cubicBezTo>
                <a:cubicBezTo>
                  <a:pt x="5400413" y="890999"/>
                  <a:pt x="5297896" y="859516"/>
                  <a:pt x="5098576" y="861171"/>
                </a:cubicBezTo>
                <a:cubicBezTo>
                  <a:pt x="4899256" y="862826"/>
                  <a:pt x="4821383" y="813462"/>
                  <a:pt x="4600472" y="861171"/>
                </a:cubicBezTo>
                <a:cubicBezTo>
                  <a:pt x="4379561" y="908880"/>
                  <a:pt x="4115729" y="800838"/>
                  <a:pt x="3917677" y="861171"/>
                </a:cubicBezTo>
                <a:cubicBezTo>
                  <a:pt x="3719625" y="921504"/>
                  <a:pt x="3452923" y="847797"/>
                  <a:pt x="3234882" y="861171"/>
                </a:cubicBezTo>
                <a:cubicBezTo>
                  <a:pt x="3016841" y="874545"/>
                  <a:pt x="2853718" y="799117"/>
                  <a:pt x="2675213" y="861171"/>
                </a:cubicBezTo>
                <a:cubicBezTo>
                  <a:pt x="2496708" y="923225"/>
                  <a:pt x="2466211" y="838289"/>
                  <a:pt x="2300236" y="861171"/>
                </a:cubicBezTo>
                <a:cubicBezTo>
                  <a:pt x="2134261" y="884053"/>
                  <a:pt x="1903765" y="860471"/>
                  <a:pt x="1679004" y="861171"/>
                </a:cubicBezTo>
                <a:cubicBezTo>
                  <a:pt x="1454243" y="861871"/>
                  <a:pt x="1289842" y="844521"/>
                  <a:pt x="1180900" y="861171"/>
                </a:cubicBezTo>
                <a:cubicBezTo>
                  <a:pt x="1071958" y="877821"/>
                  <a:pt x="787693" y="859091"/>
                  <a:pt x="621232" y="861171"/>
                </a:cubicBezTo>
                <a:cubicBezTo>
                  <a:pt x="454771" y="863251"/>
                  <a:pt x="280527" y="856436"/>
                  <a:pt x="0" y="861171"/>
                </a:cubicBezTo>
                <a:cubicBezTo>
                  <a:pt x="-34859" y="658514"/>
                  <a:pt x="10301" y="646209"/>
                  <a:pt x="0" y="447809"/>
                </a:cubicBezTo>
                <a:cubicBezTo>
                  <a:pt x="-10301" y="249409"/>
                  <a:pt x="26780" y="210337"/>
                  <a:pt x="0" y="0"/>
                </a:cubicBezTo>
                <a:close/>
              </a:path>
              <a:path w="6156349" h="861171" stroke="0" extrusionOk="0">
                <a:moveTo>
                  <a:pt x="0" y="0"/>
                </a:moveTo>
                <a:cubicBezTo>
                  <a:pt x="136353" y="-37451"/>
                  <a:pt x="352653" y="12946"/>
                  <a:pt x="498105" y="0"/>
                </a:cubicBezTo>
                <a:cubicBezTo>
                  <a:pt x="643558" y="-12946"/>
                  <a:pt x="691413" y="8743"/>
                  <a:pt x="873082" y="0"/>
                </a:cubicBezTo>
                <a:cubicBezTo>
                  <a:pt x="1054751" y="-8743"/>
                  <a:pt x="1218283" y="3317"/>
                  <a:pt x="1309623" y="0"/>
                </a:cubicBezTo>
                <a:cubicBezTo>
                  <a:pt x="1400963" y="-3317"/>
                  <a:pt x="1628203" y="50461"/>
                  <a:pt x="1746164" y="0"/>
                </a:cubicBezTo>
                <a:cubicBezTo>
                  <a:pt x="1864125" y="-50461"/>
                  <a:pt x="2125121" y="62194"/>
                  <a:pt x="2367396" y="0"/>
                </a:cubicBezTo>
                <a:cubicBezTo>
                  <a:pt x="2609671" y="-62194"/>
                  <a:pt x="2715950" y="31072"/>
                  <a:pt x="2803937" y="0"/>
                </a:cubicBezTo>
                <a:cubicBezTo>
                  <a:pt x="2891924" y="-31072"/>
                  <a:pt x="3256706" y="49919"/>
                  <a:pt x="3425169" y="0"/>
                </a:cubicBezTo>
                <a:cubicBezTo>
                  <a:pt x="3593632" y="-49919"/>
                  <a:pt x="3643863" y="20995"/>
                  <a:pt x="3861710" y="0"/>
                </a:cubicBezTo>
                <a:cubicBezTo>
                  <a:pt x="4079557" y="-20995"/>
                  <a:pt x="4132415" y="48695"/>
                  <a:pt x="4359814" y="0"/>
                </a:cubicBezTo>
                <a:cubicBezTo>
                  <a:pt x="4587213" y="-48695"/>
                  <a:pt x="4771379" y="35836"/>
                  <a:pt x="4981046" y="0"/>
                </a:cubicBezTo>
                <a:cubicBezTo>
                  <a:pt x="5190713" y="-35836"/>
                  <a:pt x="5464663" y="13428"/>
                  <a:pt x="5602278" y="0"/>
                </a:cubicBezTo>
                <a:cubicBezTo>
                  <a:pt x="5739893" y="-13428"/>
                  <a:pt x="5993540" y="17872"/>
                  <a:pt x="6156349" y="0"/>
                </a:cubicBezTo>
                <a:cubicBezTo>
                  <a:pt x="6187991" y="188513"/>
                  <a:pt x="6148258" y="242882"/>
                  <a:pt x="6156349" y="430586"/>
                </a:cubicBezTo>
                <a:cubicBezTo>
                  <a:pt x="6164440" y="618290"/>
                  <a:pt x="6145125" y="673685"/>
                  <a:pt x="6156349" y="861171"/>
                </a:cubicBezTo>
                <a:cubicBezTo>
                  <a:pt x="5941333" y="886227"/>
                  <a:pt x="5813970" y="859362"/>
                  <a:pt x="5596681" y="861171"/>
                </a:cubicBezTo>
                <a:cubicBezTo>
                  <a:pt x="5379392" y="862980"/>
                  <a:pt x="5363033" y="819921"/>
                  <a:pt x="5221703" y="861171"/>
                </a:cubicBezTo>
                <a:cubicBezTo>
                  <a:pt x="5080373" y="902421"/>
                  <a:pt x="4950361" y="837111"/>
                  <a:pt x="4785162" y="861171"/>
                </a:cubicBezTo>
                <a:cubicBezTo>
                  <a:pt x="4619963" y="885231"/>
                  <a:pt x="4330780" y="793156"/>
                  <a:pt x="4163931" y="861171"/>
                </a:cubicBezTo>
                <a:cubicBezTo>
                  <a:pt x="3997082" y="929186"/>
                  <a:pt x="3880989" y="835359"/>
                  <a:pt x="3788953" y="861171"/>
                </a:cubicBezTo>
                <a:cubicBezTo>
                  <a:pt x="3696917" y="886983"/>
                  <a:pt x="3574667" y="826899"/>
                  <a:pt x="3413975" y="861171"/>
                </a:cubicBezTo>
                <a:cubicBezTo>
                  <a:pt x="3253283" y="895443"/>
                  <a:pt x="3024185" y="846886"/>
                  <a:pt x="2915871" y="861171"/>
                </a:cubicBezTo>
                <a:cubicBezTo>
                  <a:pt x="2807557" y="875456"/>
                  <a:pt x="2669511" y="822997"/>
                  <a:pt x="2479330" y="861171"/>
                </a:cubicBezTo>
                <a:cubicBezTo>
                  <a:pt x="2289149" y="899345"/>
                  <a:pt x="2186486" y="841509"/>
                  <a:pt x="2104352" y="861171"/>
                </a:cubicBezTo>
                <a:cubicBezTo>
                  <a:pt x="2022218" y="880833"/>
                  <a:pt x="1875998" y="817344"/>
                  <a:pt x="1667811" y="861171"/>
                </a:cubicBezTo>
                <a:cubicBezTo>
                  <a:pt x="1459624" y="904998"/>
                  <a:pt x="1380128" y="816063"/>
                  <a:pt x="1231270" y="861171"/>
                </a:cubicBezTo>
                <a:cubicBezTo>
                  <a:pt x="1082412" y="906279"/>
                  <a:pt x="981166" y="826994"/>
                  <a:pt x="733165" y="861171"/>
                </a:cubicBezTo>
                <a:cubicBezTo>
                  <a:pt x="485165" y="895348"/>
                  <a:pt x="210147" y="776224"/>
                  <a:pt x="0" y="861171"/>
                </a:cubicBezTo>
                <a:cubicBezTo>
                  <a:pt x="-32634" y="740709"/>
                  <a:pt x="1706" y="611417"/>
                  <a:pt x="0" y="413362"/>
                </a:cubicBezTo>
                <a:cubicBezTo>
                  <a:pt x="-1706" y="215307"/>
                  <a:pt x="23280" y="146560"/>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E0C94F-8674-EE6C-EDEE-49A0FAD63061}"/>
                  </a:ext>
                </a:extLst>
              </p:cNvPr>
              <p:cNvSpPr txBox="1"/>
              <p:nvPr/>
            </p:nvSpPr>
            <p:spPr>
              <a:xfrm>
                <a:off x="2299252" y="4167809"/>
                <a:ext cx="7474226" cy="369332"/>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𝑆𝑎𝑣𝑒</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oMath>
                </a14:m>
                <a:r>
                  <a:rPr lang="en-IN" dirty="0"/>
                  <a:t>More savings in losses and substation power through batteries.</a:t>
                </a:r>
              </a:p>
            </p:txBody>
          </p:sp>
        </mc:Choice>
        <mc:Fallback xmlns="">
          <p:sp>
            <p:nvSpPr>
              <p:cNvPr id="9" name="TextBox 8">
                <a:extLst>
                  <a:ext uri="{FF2B5EF4-FFF2-40B4-BE49-F238E27FC236}">
                    <a16:creationId xmlns:a16="http://schemas.microsoft.com/office/drawing/2014/main" id="{68E0C94F-8674-EE6C-EDEE-49A0FAD63061}"/>
                  </a:ext>
                </a:extLst>
              </p:cNvPr>
              <p:cNvSpPr txBox="1">
                <a:spLocks noRot="1" noChangeAspect="1" noMove="1" noResize="1" noEditPoints="1" noAdjustHandles="1" noChangeArrowheads="1" noChangeShapeType="1" noTextEdit="1"/>
              </p:cNvSpPr>
              <p:nvPr/>
            </p:nvSpPr>
            <p:spPr>
              <a:xfrm>
                <a:off x="2299252" y="4167809"/>
                <a:ext cx="7474226" cy="369332"/>
              </a:xfrm>
              <a:prstGeom prst="rect">
                <a:avLst/>
              </a:prstGeom>
              <a:blipFill>
                <a:blip r:embed="rId4"/>
                <a:stretch>
                  <a:fillRect t="-10000" b="-26667"/>
                </a:stretch>
              </a:blipFill>
            </p:spPr>
            <p:txBody>
              <a:bodyPr/>
              <a:lstStyle/>
              <a:p>
                <a:r>
                  <a:rPr lang="en-IN">
                    <a:noFill/>
                  </a:rPr>
                  <a:t> </a:t>
                </a:r>
              </a:p>
            </p:txBody>
          </p:sp>
        </mc:Fallback>
      </mc:AlternateContent>
      <p:grpSp>
        <p:nvGrpSpPr>
          <p:cNvPr id="23" name="Group 22">
            <a:extLst>
              <a:ext uri="{FF2B5EF4-FFF2-40B4-BE49-F238E27FC236}">
                <a16:creationId xmlns:a16="http://schemas.microsoft.com/office/drawing/2014/main" id="{5ACCCF46-34FE-0605-41D0-15D9E19B341A}"/>
              </a:ext>
            </a:extLst>
          </p:cNvPr>
          <p:cNvGrpSpPr/>
          <p:nvPr/>
        </p:nvGrpSpPr>
        <p:grpSpPr>
          <a:xfrm>
            <a:off x="490331" y="3449768"/>
            <a:ext cx="3869635" cy="1064469"/>
            <a:chOff x="490331" y="3449768"/>
            <a:chExt cx="3869635" cy="1064469"/>
          </a:xfrm>
        </p:grpSpPr>
        <p:cxnSp>
          <p:nvCxnSpPr>
            <p:cNvPr id="11" name="Straight Arrow Connector 10">
              <a:extLst>
                <a:ext uri="{FF2B5EF4-FFF2-40B4-BE49-F238E27FC236}">
                  <a16:creationId xmlns:a16="http://schemas.microsoft.com/office/drawing/2014/main" id="{A0817482-EDF4-2B28-A9AB-43E2424B6856}"/>
                </a:ext>
              </a:extLst>
            </p:cNvPr>
            <p:cNvCxnSpPr>
              <a:cxnSpLocks/>
              <a:endCxn id="12" idx="3"/>
            </p:cNvCxnSpPr>
            <p:nvPr/>
          </p:nvCxnSpPr>
          <p:spPr>
            <a:xfrm flipH="1">
              <a:off x="2001079" y="3449768"/>
              <a:ext cx="2358887" cy="556638"/>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9B0CCD-7E5D-D572-0E75-912082204CB0}"/>
                    </a:ext>
                  </a:extLst>
                </p:cNvPr>
                <p:cNvSpPr txBox="1"/>
                <p:nvPr/>
              </p:nvSpPr>
              <p:spPr>
                <a:xfrm>
                  <a:off x="490331" y="3498574"/>
                  <a:ext cx="1510748" cy="1015663"/>
                </a:xfrm>
                <a:prstGeom prst="rect">
                  <a:avLst/>
                </a:prstGeom>
                <a:solidFill>
                  <a:schemeClr val="accent4"/>
                </a:solidFill>
                <a:ln>
                  <a:solidFill>
                    <a:schemeClr val="accent2"/>
                  </a:solidFill>
                </a:ln>
              </p:spPr>
              <p:txBody>
                <a:bodyPr wrap="square" rtlCol="0">
                  <a:spAutoFit/>
                </a:bodyPr>
                <a:lstStyle/>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a:rPr lang="en-US" sz="1200" b="0" i="1" smtClean="0">
                              <a:latin typeface="Cambria Math" panose="02040503050406030204" pitchFamily="18" charset="0"/>
                            </a:rPr>
                            <m:t>12</m:t>
                          </m:r>
                        </m:sub>
                      </m:sSub>
                      <m:r>
                        <a:rPr lang="en-US" sz="1200" b="0" i="1" smtClean="0">
                          <a:latin typeface="Cambria Math" panose="02040503050406030204" pitchFamily="18" charset="0"/>
                        </a:rPr>
                        <m:t>: </m:t>
                      </m:r>
                    </m:oMath>
                  </a14:m>
                  <a:r>
                    <a:rPr lang="en-US" sz="1200" dirty="0"/>
                    <a:t>Power flowing into the area indirectly via the substation (directly for Area 1).</a:t>
                  </a:r>
                  <a:endParaRPr lang="en-IN" sz="1200" dirty="0"/>
                </a:p>
              </p:txBody>
            </p:sp>
          </mc:Choice>
          <mc:Fallback xmlns="">
            <p:sp>
              <p:nvSpPr>
                <p:cNvPr id="12" name="TextBox 11">
                  <a:extLst>
                    <a:ext uri="{FF2B5EF4-FFF2-40B4-BE49-F238E27FC236}">
                      <a16:creationId xmlns:a16="http://schemas.microsoft.com/office/drawing/2014/main" id="{689B0CCD-7E5D-D572-0E75-912082204CB0}"/>
                    </a:ext>
                  </a:extLst>
                </p:cNvPr>
                <p:cNvSpPr txBox="1">
                  <a:spLocks noRot="1" noChangeAspect="1" noMove="1" noResize="1" noEditPoints="1" noAdjustHandles="1" noChangeArrowheads="1" noChangeShapeType="1" noTextEdit="1"/>
                </p:cNvSpPr>
                <p:nvPr/>
              </p:nvSpPr>
              <p:spPr>
                <a:xfrm>
                  <a:off x="490331" y="3498574"/>
                  <a:ext cx="1510748" cy="1015663"/>
                </a:xfrm>
                <a:prstGeom prst="rect">
                  <a:avLst/>
                </a:prstGeom>
                <a:blipFill>
                  <a:blip r:embed="rId5"/>
                  <a:stretch>
                    <a:fillRect b="-2959"/>
                  </a:stretch>
                </a:blipFill>
                <a:ln>
                  <a:solidFill>
                    <a:schemeClr val="accent2"/>
                  </a:solidFill>
                </a:ln>
              </p:spPr>
              <p:txBody>
                <a:bodyPr/>
                <a:lstStyle/>
                <a:p>
                  <a:r>
                    <a:rPr lang="en-IN">
                      <a:noFill/>
                    </a:rPr>
                    <a:t> </a:t>
                  </a:r>
                </a:p>
              </p:txBody>
            </p:sp>
          </mc:Fallback>
        </mc:AlternateContent>
      </p:grpSp>
      <p:grpSp>
        <p:nvGrpSpPr>
          <p:cNvPr id="24" name="Group 23">
            <a:extLst>
              <a:ext uri="{FF2B5EF4-FFF2-40B4-BE49-F238E27FC236}">
                <a16:creationId xmlns:a16="http://schemas.microsoft.com/office/drawing/2014/main" id="{E591A7E8-0B32-F999-9DF3-96036EC5DA98}"/>
              </a:ext>
            </a:extLst>
          </p:cNvPr>
          <p:cNvGrpSpPr/>
          <p:nvPr/>
        </p:nvGrpSpPr>
        <p:grpSpPr>
          <a:xfrm>
            <a:off x="3339548" y="3498574"/>
            <a:ext cx="2219739" cy="2534060"/>
            <a:chOff x="3339548" y="3498574"/>
            <a:chExt cx="2219739" cy="2534060"/>
          </a:xfrm>
        </p:grpSpPr>
        <p:cxnSp>
          <p:nvCxnSpPr>
            <p:cNvPr id="14" name="Straight Arrow Connector 13">
              <a:extLst>
                <a:ext uri="{FF2B5EF4-FFF2-40B4-BE49-F238E27FC236}">
                  <a16:creationId xmlns:a16="http://schemas.microsoft.com/office/drawing/2014/main" id="{AB574EA1-AC9E-8D94-F800-9B33DCBA703F}"/>
                </a:ext>
              </a:extLst>
            </p:cNvPr>
            <p:cNvCxnSpPr>
              <a:cxnSpLocks/>
              <a:endCxn id="15" idx="3"/>
            </p:cNvCxnSpPr>
            <p:nvPr/>
          </p:nvCxnSpPr>
          <p:spPr>
            <a:xfrm flipH="1">
              <a:off x="4850296" y="3498574"/>
              <a:ext cx="708991" cy="2210895"/>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4B1754-92C5-5E83-D642-B2AC364EC672}"/>
                    </a:ext>
                  </a:extLst>
                </p:cNvPr>
                <p:cNvSpPr txBox="1"/>
                <p:nvPr/>
              </p:nvSpPr>
              <p:spPr>
                <a:xfrm>
                  <a:off x="3339548" y="5386303"/>
                  <a:ext cx="1510748" cy="646331"/>
                </a:xfrm>
                <a:prstGeom prst="rect">
                  <a:avLst/>
                </a:prstGeom>
                <a:solidFill>
                  <a:schemeClr val="accent4"/>
                </a:solidFill>
                <a:ln>
                  <a:solidFill>
                    <a:schemeClr val="accent2"/>
                  </a:solidFill>
                </a:ln>
              </p:spPr>
              <p:txBody>
                <a:bodyPr wrap="square" rtlCol="0">
                  <a:spAutoFit/>
                </a:bodyPr>
                <a:lstStyle/>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a:rPr lang="en-US" sz="1200" b="0" i="1" smtClean="0">
                              <a:latin typeface="Cambria Math" panose="02040503050406030204" pitchFamily="18" charset="0"/>
                            </a:rPr>
                            <m:t>𝐷𝐸𝑅</m:t>
                          </m:r>
                        </m:sub>
                      </m:sSub>
                      <m:r>
                        <a:rPr lang="en-US" sz="1200" b="0" i="1" smtClean="0">
                          <a:latin typeface="Cambria Math" panose="02040503050406030204" pitchFamily="18" charset="0"/>
                        </a:rPr>
                        <m:t>: </m:t>
                      </m:r>
                    </m:oMath>
                  </a14:m>
                  <a:r>
                    <a:rPr lang="en-US" sz="1200" dirty="0"/>
                    <a:t>Solar generated power for the whole area.</a:t>
                  </a:r>
                  <a:endParaRPr lang="en-IN" sz="1200" dirty="0"/>
                </a:p>
              </p:txBody>
            </p:sp>
          </mc:Choice>
          <mc:Fallback xmlns="">
            <p:sp>
              <p:nvSpPr>
                <p:cNvPr id="15" name="TextBox 14">
                  <a:extLst>
                    <a:ext uri="{FF2B5EF4-FFF2-40B4-BE49-F238E27FC236}">
                      <a16:creationId xmlns:a16="http://schemas.microsoft.com/office/drawing/2014/main" id="{764B1754-92C5-5E83-D642-B2AC364EC672}"/>
                    </a:ext>
                  </a:extLst>
                </p:cNvPr>
                <p:cNvSpPr txBox="1">
                  <a:spLocks noRot="1" noChangeAspect="1" noMove="1" noResize="1" noEditPoints="1" noAdjustHandles="1" noChangeArrowheads="1" noChangeShapeType="1" noTextEdit="1"/>
                </p:cNvSpPr>
                <p:nvPr/>
              </p:nvSpPr>
              <p:spPr>
                <a:xfrm>
                  <a:off x="3339548" y="5386303"/>
                  <a:ext cx="1510748" cy="646331"/>
                </a:xfrm>
                <a:prstGeom prst="rect">
                  <a:avLst/>
                </a:prstGeom>
                <a:blipFill>
                  <a:blip r:embed="rId6"/>
                  <a:stretch>
                    <a:fillRect b="-5556"/>
                  </a:stretch>
                </a:blipFill>
                <a:ln>
                  <a:solidFill>
                    <a:schemeClr val="accent2"/>
                  </a:solidFill>
                </a:ln>
              </p:spPr>
              <p:txBody>
                <a:bodyPr/>
                <a:lstStyle/>
                <a:p>
                  <a:r>
                    <a:rPr lang="en-IN">
                      <a:noFill/>
                    </a:rPr>
                    <a:t> </a:t>
                  </a:r>
                </a:p>
              </p:txBody>
            </p:sp>
          </mc:Fallback>
        </mc:AlternateContent>
      </p:grpSp>
      <p:grpSp>
        <p:nvGrpSpPr>
          <p:cNvPr id="25" name="Group 24">
            <a:extLst>
              <a:ext uri="{FF2B5EF4-FFF2-40B4-BE49-F238E27FC236}">
                <a16:creationId xmlns:a16="http://schemas.microsoft.com/office/drawing/2014/main" id="{BDB2E438-D730-C64A-9DCD-859C53527737}"/>
              </a:ext>
            </a:extLst>
          </p:cNvPr>
          <p:cNvGrpSpPr/>
          <p:nvPr/>
        </p:nvGrpSpPr>
        <p:grpSpPr>
          <a:xfrm>
            <a:off x="6556513" y="3498574"/>
            <a:ext cx="2540600" cy="2996699"/>
            <a:chOff x="6556513" y="3498574"/>
            <a:chExt cx="2540600" cy="2996699"/>
          </a:xfrm>
        </p:grpSpPr>
        <p:cxnSp>
          <p:nvCxnSpPr>
            <p:cNvPr id="17" name="Straight Arrow Connector 16">
              <a:extLst>
                <a:ext uri="{FF2B5EF4-FFF2-40B4-BE49-F238E27FC236}">
                  <a16:creationId xmlns:a16="http://schemas.microsoft.com/office/drawing/2014/main" id="{EE1B96DB-5CB3-BB60-38EE-DC0C7CE3091F}"/>
                </a:ext>
              </a:extLst>
            </p:cNvPr>
            <p:cNvCxnSpPr>
              <a:cxnSpLocks/>
              <a:endCxn id="18" idx="0"/>
            </p:cNvCxnSpPr>
            <p:nvPr/>
          </p:nvCxnSpPr>
          <p:spPr>
            <a:xfrm>
              <a:off x="6556513" y="3498574"/>
              <a:ext cx="1785226" cy="2165702"/>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C42EB42-A63D-BF38-B480-1DE91EFFA1AF}"/>
                    </a:ext>
                  </a:extLst>
                </p:cNvPr>
                <p:cNvSpPr txBox="1"/>
                <p:nvPr/>
              </p:nvSpPr>
              <p:spPr>
                <a:xfrm>
                  <a:off x="7586365" y="5664276"/>
                  <a:ext cx="1510748" cy="830997"/>
                </a:xfrm>
                <a:prstGeom prst="rect">
                  <a:avLst/>
                </a:prstGeom>
                <a:solidFill>
                  <a:schemeClr val="accent4"/>
                </a:solidFill>
                <a:ln>
                  <a:solidFill>
                    <a:schemeClr val="accent2"/>
                  </a:solidFill>
                </a:ln>
              </p:spPr>
              <p:txBody>
                <a:bodyPr wrap="square" rtlCol="0">
                  <a:spAutoFit/>
                </a:bodyPr>
                <a:lstStyle/>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a:rPr lang="en-US" sz="1200" b="0" i="1" smtClean="0">
                              <a:latin typeface="Cambria Math" panose="02040503050406030204" pitchFamily="18" charset="0"/>
                            </a:rPr>
                            <m:t>𝑑</m:t>
                          </m:r>
                        </m:sub>
                      </m:sSub>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a:rPr lang="en-US" sz="1200" b="0" i="1" smtClean="0">
                              <a:latin typeface="Cambria Math" panose="02040503050406030204" pitchFamily="18" charset="0"/>
                            </a:rPr>
                            <m:t>𝑐</m:t>
                          </m:r>
                        </m:sub>
                      </m:sSub>
                      <m:r>
                        <a:rPr lang="en-US" sz="1200" b="0" i="1" smtClean="0">
                          <a:latin typeface="Cambria Math" panose="02040503050406030204" pitchFamily="18" charset="0"/>
                        </a:rPr>
                        <m:t>: </m:t>
                      </m:r>
                    </m:oMath>
                  </a14:m>
                  <a:r>
                    <a:rPr lang="en-US" sz="1200" dirty="0"/>
                    <a:t>Net real power injected into the area via batteries.</a:t>
                  </a:r>
                  <a:endParaRPr lang="en-IN" sz="1200" dirty="0"/>
                </a:p>
              </p:txBody>
            </p:sp>
          </mc:Choice>
          <mc:Fallback xmlns="">
            <p:sp>
              <p:nvSpPr>
                <p:cNvPr id="18" name="TextBox 17">
                  <a:extLst>
                    <a:ext uri="{FF2B5EF4-FFF2-40B4-BE49-F238E27FC236}">
                      <a16:creationId xmlns:a16="http://schemas.microsoft.com/office/drawing/2014/main" id="{3C42EB42-A63D-BF38-B480-1DE91EFFA1AF}"/>
                    </a:ext>
                  </a:extLst>
                </p:cNvPr>
                <p:cNvSpPr txBox="1">
                  <a:spLocks noRot="1" noChangeAspect="1" noMove="1" noResize="1" noEditPoints="1" noAdjustHandles="1" noChangeArrowheads="1" noChangeShapeType="1" noTextEdit="1"/>
                </p:cNvSpPr>
                <p:nvPr/>
              </p:nvSpPr>
              <p:spPr>
                <a:xfrm>
                  <a:off x="7586365" y="5664276"/>
                  <a:ext cx="1510748" cy="830997"/>
                </a:xfrm>
                <a:prstGeom prst="rect">
                  <a:avLst/>
                </a:prstGeom>
                <a:blipFill>
                  <a:blip r:embed="rId7"/>
                  <a:stretch>
                    <a:fillRect b="-4348"/>
                  </a:stretch>
                </a:blipFill>
                <a:ln>
                  <a:solidFill>
                    <a:schemeClr val="accent2"/>
                  </a:solidFill>
                </a:ln>
              </p:spPr>
              <p:txBody>
                <a:bodyPr/>
                <a:lstStyle/>
                <a:p>
                  <a:r>
                    <a:rPr lang="en-IN">
                      <a:noFill/>
                    </a:rPr>
                    <a:t> </a:t>
                  </a:r>
                </a:p>
              </p:txBody>
            </p:sp>
          </mc:Fallback>
        </mc:AlternateContent>
      </p:grpSp>
    </p:spTree>
    <p:extLst>
      <p:ext uri="{BB962C8B-B14F-4D97-AF65-F5344CB8AC3E}">
        <p14:creationId xmlns:p14="http://schemas.microsoft.com/office/powerpoint/2010/main" val="3936922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 Real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𝑆𝑢𝑏𝑠</m:t>
                        </m:r>
                      </m:sub>
                    </m:sSub>
                  </m:oMath>
                </a14:m>
                <a:r>
                  <a:rPr lang="en-US" sz="2000" i="1" kern="1200" dirty="0">
                    <a:ea typeface="+mn-ea"/>
                    <a:cs typeface="+mn-cs"/>
                  </a:rPr>
                  <a:t> </a:t>
                </a:r>
                <a:r>
                  <a:rPr lang="en-US" sz="2000" kern="1200" dirty="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8" name="Picture 17" descr="A graph with a purple line&#10;&#10;Description automatically generated">
            <a:extLst>
              <a:ext uri="{FF2B5EF4-FFF2-40B4-BE49-F238E27FC236}">
                <a16:creationId xmlns:a16="http://schemas.microsoft.com/office/drawing/2014/main" id="{9F2B62A1-BA7D-3762-1306-70E2DEF26E6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62465" y="1955934"/>
            <a:ext cx="4208884" cy="3600000"/>
          </a:xfrm>
          <a:prstGeom prst="rect">
            <a:avLst/>
          </a:prstGeom>
          <a:ln>
            <a:solidFill>
              <a:schemeClr val="accent2"/>
            </a:solidFill>
          </a:ln>
        </p:spPr>
      </p:pic>
      <p:pic>
        <p:nvPicPr>
          <p:cNvPr id="22" name="Picture 21" descr="A graph with a line going up&#10;&#10;Description automatically generated">
            <a:extLst>
              <a:ext uri="{FF2B5EF4-FFF2-40B4-BE49-F238E27FC236}">
                <a16:creationId xmlns:a16="http://schemas.microsoft.com/office/drawing/2014/main" id="{9F536477-EBA9-9619-E18C-A781734EDD4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0031" y="1949607"/>
            <a:ext cx="4267811" cy="360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1169551"/>
              </a:xfrm>
              <a:prstGeom prst="rect">
                <a:avLst/>
              </a:prstGeom>
              <a:solidFill>
                <a:schemeClr val="accent2"/>
              </a:solidFill>
            </p:spPr>
            <p:txBody>
              <a:bodyPr wrap="square" rtlCol="0">
                <a:spAutoFit/>
              </a:bodyPr>
              <a:lstStyle/>
              <a:p>
                <a:r>
                  <a:rPr lang="en-US" sz="1400" dirty="0">
                    <a:solidFill>
                      <a:schemeClr val="bg1"/>
                    </a:solidFill>
                  </a:rPr>
                  <a:t>While batteries have charge to spare, the losses are minimized, as less power needs to flow all the way from the substation. </a:t>
                </a:r>
              </a:p>
              <a:p>
                <a:endParaRPr lang="en-US" sz="1400" dirty="0">
                  <a:solidFill>
                    <a:schemeClr val="bg1"/>
                  </a:solidFill>
                </a:endParaRPr>
              </a:p>
              <a:p>
                <a:r>
                  <a:rPr lang="en-US" sz="1400" dirty="0">
                    <a:solidFill>
                      <a:schemeClr val="bg1"/>
                    </a:solidFill>
                  </a:rPr>
                  <a:t>Here, for the first </a:t>
                </a:r>
                <a14:m>
                  <m:oMath xmlns:m="http://schemas.openxmlformats.org/officeDocument/2006/math">
                    <m:r>
                      <a:rPr lang="en-US" sz="1400" b="0" i="1" smtClean="0">
                        <a:solidFill>
                          <a:schemeClr val="bg1"/>
                        </a:solidFill>
                        <a:latin typeface="Cambria Math" panose="02040503050406030204" pitchFamily="18" charset="0"/>
                      </a:rPr>
                      <m:t>4</m:t>
                    </m:r>
                  </m:oMath>
                </a14:m>
                <a:r>
                  <a:rPr lang="en-IN" sz="1400" dirty="0">
                    <a:solidFill>
                      <a:schemeClr val="bg1"/>
                    </a:solidFill>
                  </a:rPr>
                  <a:t> time-periods, or </a:t>
                </a:r>
                <a14:m>
                  <m:oMath xmlns:m="http://schemas.openxmlformats.org/officeDocument/2006/math">
                    <m:r>
                      <a:rPr lang="en-US" sz="1400" b="0" i="1" smtClean="0">
                        <a:solidFill>
                          <a:schemeClr val="bg1"/>
                        </a:solidFill>
                        <a:latin typeface="Cambria Math" panose="02040503050406030204" pitchFamily="18" charset="0"/>
                      </a:rPr>
                      <m:t>60 </m:t>
                    </m:r>
                    <m:r>
                      <a:rPr lang="en-US" sz="1400" b="0" i="1" smtClean="0">
                        <a:solidFill>
                          <a:schemeClr val="bg1"/>
                        </a:solidFill>
                        <a:latin typeface="Cambria Math" panose="02040503050406030204" pitchFamily="18" charset="0"/>
                      </a:rPr>
                      <m:t>𝑚𝑖𝑛</m:t>
                    </m:r>
                    <m:r>
                      <a:rPr lang="en-US" sz="1400" b="0" i="1" smtClean="0">
                        <a:solidFill>
                          <a:schemeClr val="bg1"/>
                        </a:solidFill>
                        <a:latin typeface="Cambria Math" panose="02040503050406030204" pitchFamily="18" charset="0"/>
                      </a:rPr>
                      <m:t>.</m:t>
                    </m:r>
                  </m:oMath>
                </a14:m>
                <a:r>
                  <a:rPr lang="en-IN" sz="1400" dirty="0">
                    <a:solidFill>
                      <a:schemeClr val="bg1"/>
                    </a:solidFill>
                  </a:rPr>
                  <a:t>, the batteries are able to discharge at their maximum capacity, and so the line losses are significantly lower. By </a:t>
                </a:r>
                <a14:m>
                  <m:oMath xmlns:m="http://schemas.openxmlformats.org/officeDocument/2006/math">
                    <m:r>
                      <a:rPr lang="en-US" sz="1400" b="0" i="1" smtClean="0">
                        <a:solidFill>
                          <a:schemeClr val="bg1"/>
                        </a:solidFill>
                        <a:latin typeface="Cambria Math" panose="02040503050406030204" pitchFamily="18" charset="0"/>
                      </a:rPr>
                      <m:t>6</m:t>
                    </m:r>
                  </m:oMath>
                </a14:m>
                <a:r>
                  <a:rPr lang="en-IN" sz="1400" dirty="0">
                    <a:solidFill>
                      <a:schemeClr val="bg1"/>
                    </a:solidFill>
                  </a:rPr>
                  <a:t> time-periods, they completely run out of SOC (reach minimum value of SOC), and the losses return to ‘normal’, pre-battery configuration.</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1169551"/>
              </a:xfrm>
              <a:prstGeom prst="rect">
                <a:avLst/>
              </a:prstGeom>
              <a:blipFill>
                <a:blip r:embed="rId5"/>
                <a:stretch>
                  <a:fillRect l="-180" t="-521" b="-4688"/>
                </a:stretch>
              </a:blipFill>
            </p:spPr>
            <p:txBody>
              <a:bodyPr/>
              <a:lstStyle/>
              <a:p>
                <a:r>
                  <a:rPr lang="en-IN">
                    <a:noFill/>
                  </a:rPr>
                  <a:t> </a:t>
                </a:r>
              </a:p>
            </p:txBody>
          </p:sp>
        </mc:Fallback>
      </mc:AlternateContent>
    </p:spTree>
    <p:extLst>
      <p:ext uri="{BB962C8B-B14F-4D97-AF65-F5344CB8AC3E}">
        <p14:creationId xmlns:p14="http://schemas.microsoft.com/office/powerpoint/2010/main" val="3839317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dirty="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r>
              <a:rPr lang="en-US" sz="2000" dirty="0">
                <a:solidFill>
                  <a:srgbClr val="FFFFFF"/>
                </a:solidFill>
              </a:rPr>
              <a:t>Currently it’s a series of single period D-OPFs, being solved for greedily.</a:t>
            </a:r>
          </a:p>
          <a:p>
            <a:pPr marL="0" indent="0">
              <a:buNone/>
            </a:pPr>
            <a:r>
              <a:rPr lang="en-US" sz="2000" dirty="0">
                <a:solidFill>
                  <a:srgbClr val="FFFFFF"/>
                </a:solidFill>
              </a:rPr>
              <a:t>Battery State of Charge (SOC) is ‘memorized’ by the grid after every time step, so a meaningful simulation is run for ‘Multi-time period’, even though the optimization itself is NOT done over the whole horizon.</a:t>
            </a:r>
          </a:p>
        </p:txBody>
      </p:sp>
    </p:spTree>
    <p:extLst>
      <p:ext uri="{BB962C8B-B14F-4D97-AF65-F5344CB8AC3E}">
        <p14:creationId xmlns:p14="http://schemas.microsoft.com/office/powerpoint/2010/main" val="2564785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 Reactive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𝑆𝑢𝑏𝑠</m:t>
                        </m:r>
                      </m:sub>
                    </m:sSub>
                  </m:oMath>
                </a14:m>
                <a:r>
                  <a:rPr lang="en-US" sz="2000" i="1" kern="1200" dirty="0">
                    <a:ea typeface="+mn-ea"/>
                    <a:cs typeface="+mn-cs"/>
                  </a:rPr>
                  <a:t> </a:t>
                </a:r>
                <a:r>
                  <a:rPr lang="en-US" sz="2000" kern="1200" dirty="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565924"/>
              </a:xfrm>
              <a:prstGeom prst="rect">
                <a:avLst/>
              </a:prstGeom>
              <a:solidFill>
                <a:schemeClr val="accent2"/>
              </a:solidFill>
            </p:spPr>
            <p:txBody>
              <a:bodyPr wrap="square" rtlCol="0">
                <a:spAutoFit/>
              </a:bodyPr>
              <a:lstStyle/>
              <a:p>
                <a:r>
                  <a:rPr lang="en-US" sz="1400" b="1" dirty="0">
                    <a:solidFill>
                      <a:schemeClr val="bg1"/>
                    </a:solidFill>
                  </a:rPr>
                  <a:t>Investigate further</a:t>
                </a:r>
                <a:r>
                  <a:rPr lang="en-US" sz="1400" dirty="0">
                    <a:solidFill>
                      <a:schemeClr val="bg1"/>
                    </a:solidFill>
                  </a:rPr>
                  <a:t>. I thought that since batteries don’t generate Real Power when they run out of SOC, they should generate more reactive power. I guess more real power flow is highly coupled with more reactive power flow? Need to check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𝐷</m:t>
                            </m:r>
                          </m:e>
                          <m:sub>
                            <m:r>
                              <a:rPr lang="en-US" sz="1400" b="0" i="1" smtClean="0">
                                <a:solidFill>
                                  <a:schemeClr val="bg1"/>
                                </a:solidFill>
                                <a:latin typeface="Cambria Math" panose="02040503050406030204" pitchFamily="18" charset="0"/>
                              </a:rPr>
                              <m:t>𝑗</m:t>
                            </m:r>
                          </m:sub>
                        </m:sSub>
                      </m:sub>
                    </m:sSub>
                  </m:oMath>
                </a14:m>
                <a:r>
                  <a:rPr lang="en-IN" sz="1400" dirty="0">
                    <a:solidFill>
                      <a:schemeClr val="bg1"/>
                    </a:solidFill>
                  </a:rPr>
                  <a:t> values.</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565924"/>
              </a:xfrm>
              <a:prstGeom prst="rect">
                <a:avLst/>
              </a:prstGeom>
              <a:blipFill>
                <a:blip r:embed="rId3"/>
                <a:stretch>
                  <a:fillRect l="-180" t="-1075" b="-4301"/>
                </a:stretch>
              </a:blipFill>
            </p:spPr>
            <p:txBody>
              <a:bodyPr/>
              <a:lstStyle/>
              <a:p>
                <a:r>
                  <a:rPr lang="en-IN">
                    <a:noFill/>
                  </a:rPr>
                  <a:t> </a:t>
                </a:r>
              </a:p>
            </p:txBody>
          </p:sp>
        </mc:Fallback>
      </mc:AlternateContent>
      <p:pic>
        <p:nvPicPr>
          <p:cNvPr id="4" name="Picture 3" descr="A graph with a red line&#10;&#10;Description automatically generated">
            <a:extLst>
              <a:ext uri="{FF2B5EF4-FFF2-40B4-BE49-F238E27FC236}">
                <a16:creationId xmlns:a16="http://schemas.microsoft.com/office/drawing/2014/main" id="{C969851E-8A19-8B4F-7AE1-14A5E35BA3E2}"/>
              </a:ext>
            </a:extLst>
          </p:cNvPr>
          <p:cNvPicPr>
            <a:picLocks noChangeAspect="1"/>
          </p:cNvPicPr>
          <p:nvPr/>
        </p:nvPicPr>
        <p:blipFill>
          <a:blip r:embed="rId4">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5731409" y="1971899"/>
            <a:ext cx="4208885" cy="3600000"/>
          </a:xfrm>
          <a:prstGeom prst="rect">
            <a:avLst/>
          </a:prstGeom>
          <a:ln>
            <a:solidFill>
              <a:schemeClr val="accent2"/>
            </a:solidFill>
          </a:ln>
        </p:spPr>
      </p:pic>
      <p:pic>
        <p:nvPicPr>
          <p:cNvPr id="6" name="Picture 5" descr="A graph with a line going up&#10;&#10;Description automatically generated">
            <a:extLst>
              <a:ext uri="{FF2B5EF4-FFF2-40B4-BE49-F238E27FC236}">
                <a16:creationId xmlns:a16="http://schemas.microsoft.com/office/drawing/2014/main" id="{88F59580-AD0F-8996-2FC7-43EFCA382964}"/>
              </a:ext>
            </a:extLst>
          </p:cNvPr>
          <p:cNvPicPr>
            <a:picLocks noChangeAspect="1"/>
          </p:cNvPicPr>
          <p:nvPr/>
        </p:nvPicPr>
        <p:blipFill>
          <a:blip r:embed="rId5">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1423714" y="1971899"/>
            <a:ext cx="4208885" cy="3600000"/>
          </a:xfrm>
          <a:prstGeom prst="rect">
            <a:avLst/>
          </a:prstGeom>
          <a:ln>
            <a:solidFill>
              <a:schemeClr val="accent2"/>
            </a:solidFill>
          </a:ln>
        </p:spPr>
      </p:pic>
    </p:spTree>
    <p:extLst>
      <p:ext uri="{BB962C8B-B14F-4D97-AF65-F5344CB8AC3E}">
        <p14:creationId xmlns:p14="http://schemas.microsoft.com/office/powerpoint/2010/main" val="4277616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𝑡</m:t>
                        </m:r>
                      </m:e>
                      <m:sub>
                        <m:r>
                          <m:rPr>
                            <m:sty m:val="p"/>
                          </m:rPr>
                          <a:rPr lang="en-US" sz="2000" b="0" i="0" kern="1200" smtClean="0">
                            <a:latin typeface="Cambria Math" panose="02040503050406030204" pitchFamily="18" charset="0"/>
                            <a:ea typeface="+mn-ea"/>
                            <a:cs typeface="+mn-cs"/>
                          </a:rPr>
                          <m:t>Optimization</m:t>
                        </m:r>
                      </m:sub>
                    </m:sSub>
                  </m:oMath>
                </a14:m>
                <a:r>
                  <a:rPr lang="en-US" sz="2000" kern="1200" dirty="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4" name="Picture 13" descr="A graph with red lines and numbers&#10;&#10;Description automatically generated">
            <a:extLst>
              <a:ext uri="{FF2B5EF4-FFF2-40B4-BE49-F238E27FC236}">
                <a16:creationId xmlns:a16="http://schemas.microsoft.com/office/drawing/2014/main" id="{25C8ACE3-5A33-7348-4334-F008C349B65E}"/>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93708" y="2149355"/>
            <a:ext cx="4605537" cy="3910592"/>
          </a:xfrm>
          <a:prstGeom prst="rect">
            <a:avLst/>
          </a:prstGeom>
          <a:ln>
            <a:solidFill>
              <a:schemeClr val="accent2"/>
            </a:solidFill>
          </a:ln>
        </p:spPr>
      </p:pic>
      <p:sp>
        <p:nvSpPr>
          <p:cNvPr id="3" name="TextBox 2">
            <a:extLst>
              <a:ext uri="{FF2B5EF4-FFF2-40B4-BE49-F238E27FC236}">
                <a16:creationId xmlns:a16="http://schemas.microsoft.com/office/drawing/2014/main" id="{B1E2BF63-8505-2DF7-41E8-B50FB2E0517B}"/>
              </a:ext>
            </a:extLst>
          </p:cNvPr>
          <p:cNvSpPr txBox="1"/>
          <p:nvPr/>
        </p:nvSpPr>
        <p:spPr>
          <a:xfrm>
            <a:off x="6162261" y="2339009"/>
            <a:ext cx="4982817" cy="369332"/>
          </a:xfrm>
          <a:prstGeom prst="rect">
            <a:avLst/>
          </a:prstGeom>
          <a:solidFill>
            <a:schemeClr val="accent2"/>
          </a:solidFill>
        </p:spPr>
        <p:txBody>
          <a:bodyPr wrap="square" rtlCol="0">
            <a:spAutoFit/>
          </a:bodyPr>
          <a:lstStyle/>
          <a:p>
            <a:r>
              <a:rPr lang="en-US" dirty="0">
                <a:solidFill>
                  <a:schemeClr val="bg1"/>
                </a:solidFill>
              </a:rPr>
              <a:t>Machine dependent AND still varies every run.</a:t>
            </a:r>
            <a:endParaRPr lang="en-IN" dirty="0">
              <a:solidFill>
                <a:schemeClr val="bg1"/>
              </a:solidFill>
            </a:endParaRPr>
          </a:p>
        </p:txBody>
      </p:sp>
      <p:pic>
        <p:nvPicPr>
          <p:cNvPr id="7" name="Picture 6">
            <a:extLst>
              <a:ext uri="{FF2B5EF4-FFF2-40B4-BE49-F238E27FC236}">
                <a16:creationId xmlns:a16="http://schemas.microsoft.com/office/drawing/2014/main" id="{9A9CAA52-E1E8-D8F6-0A68-D400B0E3D846}"/>
              </a:ext>
            </a:extLst>
          </p:cNvPr>
          <p:cNvPicPr>
            <a:picLocks noChangeAspect="1"/>
          </p:cNvPicPr>
          <p:nvPr/>
        </p:nvPicPr>
        <p:blipFill>
          <a:blip r:embed="rId4"/>
          <a:stretch>
            <a:fillRect/>
          </a:stretch>
        </p:blipFill>
        <p:spPr>
          <a:xfrm>
            <a:off x="6162261" y="2802899"/>
            <a:ext cx="2456402" cy="3600000"/>
          </a:xfrm>
          <a:prstGeom prst="rect">
            <a:avLst/>
          </a:prstGeom>
        </p:spPr>
      </p:pic>
      <p:pic>
        <p:nvPicPr>
          <p:cNvPr id="11" name="Picture 10">
            <a:extLst>
              <a:ext uri="{FF2B5EF4-FFF2-40B4-BE49-F238E27FC236}">
                <a16:creationId xmlns:a16="http://schemas.microsoft.com/office/drawing/2014/main" id="{AB8D605C-F46C-F2E0-352F-7D19D71BFA72}"/>
              </a:ext>
            </a:extLst>
          </p:cNvPr>
          <p:cNvPicPr>
            <a:picLocks noChangeAspect="1"/>
          </p:cNvPicPr>
          <p:nvPr/>
        </p:nvPicPr>
        <p:blipFill>
          <a:blip r:embed="rId5"/>
          <a:stretch>
            <a:fillRect/>
          </a:stretch>
        </p:blipFill>
        <p:spPr>
          <a:xfrm>
            <a:off x="8768081" y="2802899"/>
            <a:ext cx="2295440" cy="3600000"/>
          </a:xfrm>
          <a:prstGeom prst="rect">
            <a:avLst/>
          </a:prstGeom>
        </p:spPr>
      </p:pic>
      <p:sp>
        <p:nvSpPr>
          <p:cNvPr id="13" name="TextBox 12">
            <a:extLst>
              <a:ext uri="{FF2B5EF4-FFF2-40B4-BE49-F238E27FC236}">
                <a16:creationId xmlns:a16="http://schemas.microsoft.com/office/drawing/2014/main" id="{5B90FC46-E723-1095-00CB-5FE0237D6D51}"/>
              </a:ext>
            </a:extLst>
          </p:cNvPr>
          <p:cNvSpPr txBox="1"/>
          <p:nvPr/>
        </p:nvSpPr>
        <p:spPr>
          <a:xfrm>
            <a:off x="6533322" y="6497827"/>
            <a:ext cx="1557130" cy="276999"/>
          </a:xfrm>
          <a:prstGeom prst="rect">
            <a:avLst/>
          </a:prstGeom>
          <a:solidFill>
            <a:schemeClr val="accent2"/>
          </a:solidFill>
        </p:spPr>
        <p:txBody>
          <a:bodyPr wrap="square" rtlCol="0">
            <a:spAutoFit/>
          </a:bodyPr>
          <a:lstStyle/>
          <a:p>
            <a:r>
              <a:rPr lang="en-US" sz="1200" dirty="0">
                <a:solidFill>
                  <a:schemeClr val="bg1"/>
                </a:solidFill>
              </a:rPr>
              <a:t>My personal machine</a:t>
            </a:r>
            <a:endParaRPr lang="en-IN" dirty="0">
              <a:solidFill>
                <a:schemeClr val="bg1"/>
              </a:solidFill>
            </a:endParaRPr>
          </a:p>
        </p:txBody>
      </p:sp>
      <p:sp>
        <p:nvSpPr>
          <p:cNvPr id="15" name="TextBox 14">
            <a:extLst>
              <a:ext uri="{FF2B5EF4-FFF2-40B4-BE49-F238E27FC236}">
                <a16:creationId xmlns:a16="http://schemas.microsoft.com/office/drawing/2014/main" id="{5F9909A5-6636-3AFC-3230-99241B5C34E0}"/>
              </a:ext>
            </a:extLst>
          </p:cNvPr>
          <p:cNvSpPr txBox="1"/>
          <p:nvPr/>
        </p:nvSpPr>
        <p:spPr>
          <a:xfrm>
            <a:off x="9137236" y="6488599"/>
            <a:ext cx="1557130" cy="276999"/>
          </a:xfrm>
          <a:prstGeom prst="rect">
            <a:avLst/>
          </a:prstGeom>
          <a:solidFill>
            <a:schemeClr val="accent2"/>
          </a:solidFill>
        </p:spPr>
        <p:txBody>
          <a:bodyPr wrap="square" rtlCol="0">
            <a:spAutoFit/>
          </a:bodyPr>
          <a:lstStyle/>
          <a:p>
            <a:r>
              <a:rPr lang="en-US" sz="1200" dirty="0">
                <a:solidFill>
                  <a:schemeClr val="bg1"/>
                </a:solidFill>
              </a:rPr>
              <a:t>My Lab machine</a:t>
            </a:r>
            <a:endParaRPr lang="en-IN" dirty="0">
              <a:solidFill>
                <a:schemeClr val="bg1"/>
              </a:solidFill>
            </a:endParaRPr>
          </a:p>
        </p:txBody>
      </p:sp>
      <p:sp>
        <p:nvSpPr>
          <p:cNvPr id="17" name="TextBox 16">
            <a:extLst>
              <a:ext uri="{FF2B5EF4-FFF2-40B4-BE49-F238E27FC236}">
                <a16:creationId xmlns:a16="http://schemas.microsoft.com/office/drawing/2014/main" id="{1B40514E-854A-09DC-70B1-8D9E8C42BD92}"/>
              </a:ext>
            </a:extLst>
          </p:cNvPr>
          <p:cNvSpPr txBox="1"/>
          <p:nvPr/>
        </p:nvSpPr>
        <p:spPr>
          <a:xfrm>
            <a:off x="705067" y="6212998"/>
            <a:ext cx="4982817" cy="461665"/>
          </a:xfrm>
          <a:prstGeom prst="rect">
            <a:avLst/>
          </a:prstGeom>
          <a:solidFill>
            <a:schemeClr val="accent2"/>
          </a:solidFill>
        </p:spPr>
        <p:txBody>
          <a:bodyPr wrap="square" rtlCol="0">
            <a:spAutoFit/>
          </a:bodyPr>
          <a:lstStyle/>
          <a:p>
            <a:r>
              <a:rPr lang="en-US" sz="1200" b="1" dirty="0">
                <a:solidFill>
                  <a:schemeClr val="bg1"/>
                </a:solidFill>
              </a:rPr>
              <a:t>To do</a:t>
            </a:r>
            <a:r>
              <a:rPr lang="en-US" sz="1200" dirty="0">
                <a:solidFill>
                  <a:schemeClr val="bg1"/>
                </a:solidFill>
              </a:rPr>
              <a:t>: Clarify the values in the plot and the ones in the logs. How exactly are they different again?</a:t>
            </a:r>
            <a:endParaRPr lang="en-IN" dirty="0">
              <a:solidFill>
                <a:schemeClr val="bg1"/>
              </a:solidFill>
            </a:endParaRPr>
          </a:p>
        </p:txBody>
      </p:sp>
    </p:spTree>
    <p:extLst>
      <p:ext uri="{BB962C8B-B14F-4D97-AF65-F5344CB8AC3E}">
        <p14:creationId xmlns:p14="http://schemas.microsoft.com/office/powerpoint/2010/main" val="891068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a14:m>
                <a:r>
                  <a:rPr lang="en-US" sz="2000" kern="1200" dirty="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descr="A graph with lines and dots&#10;&#10;Description automatically generated">
            <a:extLst>
              <a:ext uri="{FF2B5EF4-FFF2-40B4-BE49-F238E27FC236}">
                <a16:creationId xmlns:a16="http://schemas.microsoft.com/office/drawing/2014/main" id="{58E0669C-8EA4-8FA6-3E21-4FDDDA816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59" y="2422307"/>
            <a:ext cx="4572009" cy="3910592"/>
          </a:xfrm>
          <a:prstGeom prst="rect">
            <a:avLst/>
          </a:prstGeom>
        </p:spPr>
      </p:pic>
      <p:pic>
        <p:nvPicPr>
          <p:cNvPr id="3" name="Picture 2">
            <a:extLst>
              <a:ext uri="{FF2B5EF4-FFF2-40B4-BE49-F238E27FC236}">
                <a16:creationId xmlns:a16="http://schemas.microsoft.com/office/drawing/2014/main" id="{61433C03-EF07-6CFE-E5C2-BA3059BD0963}"/>
              </a:ext>
            </a:extLst>
          </p:cNvPr>
          <p:cNvPicPr>
            <a:picLocks noChangeAspect="1"/>
          </p:cNvPicPr>
          <p:nvPr/>
        </p:nvPicPr>
        <p:blipFill>
          <a:blip r:embed="rId4"/>
          <a:stretch>
            <a:fillRect/>
          </a:stretch>
        </p:blipFill>
        <p:spPr>
          <a:xfrm>
            <a:off x="5860726" y="2574328"/>
            <a:ext cx="5457855" cy="763463"/>
          </a:xfrm>
          <a:custGeom>
            <a:avLst/>
            <a:gdLst>
              <a:gd name="connsiteX0" fmla="*/ 0 w 5457855"/>
              <a:gd name="connsiteY0" fmla="*/ 0 h 763463"/>
              <a:gd name="connsiteX1" fmla="*/ 491207 w 5457855"/>
              <a:gd name="connsiteY1" fmla="*/ 0 h 763463"/>
              <a:gd name="connsiteX2" fmla="*/ 1091571 w 5457855"/>
              <a:gd name="connsiteY2" fmla="*/ 0 h 763463"/>
              <a:gd name="connsiteX3" fmla="*/ 1637357 w 5457855"/>
              <a:gd name="connsiteY3" fmla="*/ 0 h 763463"/>
              <a:gd name="connsiteX4" fmla="*/ 2183142 w 5457855"/>
              <a:gd name="connsiteY4" fmla="*/ 0 h 763463"/>
              <a:gd name="connsiteX5" fmla="*/ 2619770 w 5457855"/>
              <a:gd name="connsiteY5" fmla="*/ 0 h 763463"/>
              <a:gd name="connsiteX6" fmla="*/ 3274713 w 5457855"/>
              <a:gd name="connsiteY6" fmla="*/ 0 h 763463"/>
              <a:gd name="connsiteX7" fmla="*/ 3656763 w 5457855"/>
              <a:gd name="connsiteY7" fmla="*/ 0 h 763463"/>
              <a:gd name="connsiteX8" fmla="*/ 4093391 w 5457855"/>
              <a:gd name="connsiteY8" fmla="*/ 0 h 763463"/>
              <a:gd name="connsiteX9" fmla="*/ 4748334 w 5457855"/>
              <a:gd name="connsiteY9" fmla="*/ 0 h 763463"/>
              <a:gd name="connsiteX10" fmla="*/ 5457855 w 5457855"/>
              <a:gd name="connsiteY10" fmla="*/ 0 h 763463"/>
              <a:gd name="connsiteX11" fmla="*/ 5457855 w 5457855"/>
              <a:gd name="connsiteY11" fmla="*/ 366462 h 763463"/>
              <a:gd name="connsiteX12" fmla="*/ 5457855 w 5457855"/>
              <a:gd name="connsiteY12" fmla="*/ 763463 h 763463"/>
              <a:gd name="connsiteX13" fmla="*/ 4802912 w 5457855"/>
              <a:gd name="connsiteY13" fmla="*/ 763463 h 763463"/>
              <a:gd name="connsiteX14" fmla="*/ 4420863 w 5457855"/>
              <a:gd name="connsiteY14" fmla="*/ 763463 h 763463"/>
              <a:gd name="connsiteX15" fmla="*/ 3875077 w 5457855"/>
              <a:gd name="connsiteY15" fmla="*/ 763463 h 763463"/>
              <a:gd name="connsiteX16" fmla="*/ 3274713 w 5457855"/>
              <a:gd name="connsiteY16" fmla="*/ 763463 h 763463"/>
              <a:gd name="connsiteX17" fmla="*/ 2674349 w 5457855"/>
              <a:gd name="connsiteY17" fmla="*/ 763463 h 763463"/>
              <a:gd name="connsiteX18" fmla="*/ 2183142 w 5457855"/>
              <a:gd name="connsiteY18" fmla="*/ 763463 h 763463"/>
              <a:gd name="connsiteX19" fmla="*/ 1691935 w 5457855"/>
              <a:gd name="connsiteY19" fmla="*/ 763463 h 763463"/>
              <a:gd name="connsiteX20" fmla="*/ 1036992 w 5457855"/>
              <a:gd name="connsiteY20" fmla="*/ 763463 h 763463"/>
              <a:gd name="connsiteX21" fmla="*/ 0 w 5457855"/>
              <a:gd name="connsiteY21" fmla="*/ 763463 h 763463"/>
              <a:gd name="connsiteX22" fmla="*/ 0 w 5457855"/>
              <a:gd name="connsiteY22" fmla="*/ 381732 h 763463"/>
              <a:gd name="connsiteX23" fmla="*/ 0 w 5457855"/>
              <a:gd name="connsiteY23" fmla="*/ 0 h 76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7855" h="763463" fill="none" extrusionOk="0">
                <a:moveTo>
                  <a:pt x="0" y="0"/>
                </a:moveTo>
                <a:cubicBezTo>
                  <a:pt x="200626" y="-34479"/>
                  <a:pt x="258216" y="34583"/>
                  <a:pt x="491207" y="0"/>
                </a:cubicBezTo>
                <a:cubicBezTo>
                  <a:pt x="724198" y="-34583"/>
                  <a:pt x="812480" y="59448"/>
                  <a:pt x="1091571" y="0"/>
                </a:cubicBezTo>
                <a:cubicBezTo>
                  <a:pt x="1370662" y="-59448"/>
                  <a:pt x="1412836" y="2205"/>
                  <a:pt x="1637357" y="0"/>
                </a:cubicBezTo>
                <a:cubicBezTo>
                  <a:pt x="1861878" y="-2205"/>
                  <a:pt x="2031011" y="31803"/>
                  <a:pt x="2183142" y="0"/>
                </a:cubicBezTo>
                <a:cubicBezTo>
                  <a:pt x="2335274" y="-31803"/>
                  <a:pt x="2408043" y="9861"/>
                  <a:pt x="2619770" y="0"/>
                </a:cubicBezTo>
                <a:cubicBezTo>
                  <a:pt x="2831497" y="-9861"/>
                  <a:pt x="3116499" y="40490"/>
                  <a:pt x="3274713" y="0"/>
                </a:cubicBezTo>
                <a:cubicBezTo>
                  <a:pt x="3432927" y="-40490"/>
                  <a:pt x="3528812" y="33875"/>
                  <a:pt x="3656763" y="0"/>
                </a:cubicBezTo>
                <a:cubicBezTo>
                  <a:pt x="3784714" y="-33875"/>
                  <a:pt x="3907874" y="13998"/>
                  <a:pt x="4093391" y="0"/>
                </a:cubicBezTo>
                <a:cubicBezTo>
                  <a:pt x="4278908" y="-13998"/>
                  <a:pt x="4505492" y="27576"/>
                  <a:pt x="4748334" y="0"/>
                </a:cubicBezTo>
                <a:cubicBezTo>
                  <a:pt x="4991176" y="-27576"/>
                  <a:pt x="5172154" y="52274"/>
                  <a:pt x="5457855" y="0"/>
                </a:cubicBezTo>
                <a:cubicBezTo>
                  <a:pt x="5495901" y="166401"/>
                  <a:pt x="5414533" y="265677"/>
                  <a:pt x="5457855" y="366462"/>
                </a:cubicBezTo>
                <a:cubicBezTo>
                  <a:pt x="5501177" y="467247"/>
                  <a:pt x="5413885" y="632330"/>
                  <a:pt x="5457855" y="763463"/>
                </a:cubicBezTo>
                <a:cubicBezTo>
                  <a:pt x="5278275" y="833003"/>
                  <a:pt x="5024581" y="723107"/>
                  <a:pt x="4802912" y="763463"/>
                </a:cubicBezTo>
                <a:cubicBezTo>
                  <a:pt x="4581243" y="803819"/>
                  <a:pt x="4563705" y="730382"/>
                  <a:pt x="4420863" y="763463"/>
                </a:cubicBezTo>
                <a:cubicBezTo>
                  <a:pt x="4278021" y="796544"/>
                  <a:pt x="4040545" y="741571"/>
                  <a:pt x="3875077" y="763463"/>
                </a:cubicBezTo>
                <a:cubicBezTo>
                  <a:pt x="3709609" y="785355"/>
                  <a:pt x="3563290" y="701062"/>
                  <a:pt x="3274713" y="763463"/>
                </a:cubicBezTo>
                <a:cubicBezTo>
                  <a:pt x="2986136" y="825864"/>
                  <a:pt x="2886697" y="748122"/>
                  <a:pt x="2674349" y="763463"/>
                </a:cubicBezTo>
                <a:cubicBezTo>
                  <a:pt x="2462001" y="778804"/>
                  <a:pt x="2314428" y="747094"/>
                  <a:pt x="2183142" y="763463"/>
                </a:cubicBezTo>
                <a:cubicBezTo>
                  <a:pt x="2051856" y="779832"/>
                  <a:pt x="1908167" y="737973"/>
                  <a:pt x="1691935" y="763463"/>
                </a:cubicBezTo>
                <a:cubicBezTo>
                  <a:pt x="1475703" y="788953"/>
                  <a:pt x="1238199" y="691075"/>
                  <a:pt x="1036992" y="763463"/>
                </a:cubicBezTo>
                <a:cubicBezTo>
                  <a:pt x="835785" y="835851"/>
                  <a:pt x="242569" y="679492"/>
                  <a:pt x="0" y="763463"/>
                </a:cubicBezTo>
                <a:cubicBezTo>
                  <a:pt x="-31931" y="637623"/>
                  <a:pt x="34196" y="503511"/>
                  <a:pt x="0" y="381732"/>
                </a:cubicBezTo>
                <a:cubicBezTo>
                  <a:pt x="-34196" y="259953"/>
                  <a:pt x="28422" y="183325"/>
                  <a:pt x="0" y="0"/>
                </a:cubicBezTo>
                <a:close/>
              </a:path>
              <a:path w="5457855" h="763463" stroke="0" extrusionOk="0">
                <a:moveTo>
                  <a:pt x="0" y="0"/>
                </a:moveTo>
                <a:cubicBezTo>
                  <a:pt x="120479" y="-51440"/>
                  <a:pt x="304317" y="10513"/>
                  <a:pt x="491207" y="0"/>
                </a:cubicBezTo>
                <a:cubicBezTo>
                  <a:pt x="678097" y="-10513"/>
                  <a:pt x="704486" y="38534"/>
                  <a:pt x="873257" y="0"/>
                </a:cubicBezTo>
                <a:cubicBezTo>
                  <a:pt x="1042028" y="-38534"/>
                  <a:pt x="1105932" y="12172"/>
                  <a:pt x="1309885" y="0"/>
                </a:cubicBezTo>
                <a:cubicBezTo>
                  <a:pt x="1513838" y="-12172"/>
                  <a:pt x="1616111" y="11524"/>
                  <a:pt x="1746514" y="0"/>
                </a:cubicBezTo>
                <a:cubicBezTo>
                  <a:pt x="1876917" y="-11524"/>
                  <a:pt x="2156000" y="50366"/>
                  <a:pt x="2346878" y="0"/>
                </a:cubicBezTo>
                <a:cubicBezTo>
                  <a:pt x="2537756" y="-50366"/>
                  <a:pt x="2585536" y="50365"/>
                  <a:pt x="2783506" y="0"/>
                </a:cubicBezTo>
                <a:cubicBezTo>
                  <a:pt x="2981476" y="-50365"/>
                  <a:pt x="3188623" y="6517"/>
                  <a:pt x="3383870" y="0"/>
                </a:cubicBezTo>
                <a:cubicBezTo>
                  <a:pt x="3579117" y="-6517"/>
                  <a:pt x="3719835" y="18754"/>
                  <a:pt x="3820498" y="0"/>
                </a:cubicBezTo>
                <a:cubicBezTo>
                  <a:pt x="3921161" y="-18754"/>
                  <a:pt x="4166744" y="16376"/>
                  <a:pt x="4311705" y="0"/>
                </a:cubicBezTo>
                <a:cubicBezTo>
                  <a:pt x="4456666" y="-16376"/>
                  <a:pt x="4753045" y="69781"/>
                  <a:pt x="4912069" y="0"/>
                </a:cubicBezTo>
                <a:cubicBezTo>
                  <a:pt x="5071093" y="-69781"/>
                  <a:pt x="5338499" y="23018"/>
                  <a:pt x="5457855" y="0"/>
                </a:cubicBezTo>
                <a:cubicBezTo>
                  <a:pt x="5498412" y="78229"/>
                  <a:pt x="5457321" y="188604"/>
                  <a:pt x="5457855" y="366462"/>
                </a:cubicBezTo>
                <a:cubicBezTo>
                  <a:pt x="5458389" y="544320"/>
                  <a:pt x="5438668" y="593583"/>
                  <a:pt x="5457855" y="763463"/>
                </a:cubicBezTo>
                <a:cubicBezTo>
                  <a:pt x="5276278" y="773938"/>
                  <a:pt x="5129494" y="742331"/>
                  <a:pt x="4966648" y="763463"/>
                </a:cubicBezTo>
                <a:cubicBezTo>
                  <a:pt x="4803802" y="784595"/>
                  <a:pt x="4759160" y="756479"/>
                  <a:pt x="4584598" y="763463"/>
                </a:cubicBezTo>
                <a:cubicBezTo>
                  <a:pt x="4410036" y="770447"/>
                  <a:pt x="4370332" y="756930"/>
                  <a:pt x="4202548" y="763463"/>
                </a:cubicBezTo>
                <a:cubicBezTo>
                  <a:pt x="4034764" y="769996"/>
                  <a:pt x="3872020" y="754049"/>
                  <a:pt x="3765920" y="763463"/>
                </a:cubicBezTo>
                <a:cubicBezTo>
                  <a:pt x="3659820" y="772877"/>
                  <a:pt x="3406532" y="718653"/>
                  <a:pt x="3165556" y="763463"/>
                </a:cubicBezTo>
                <a:cubicBezTo>
                  <a:pt x="2924580" y="808273"/>
                  <a:pt x="2877424" y="739082"/>
                  <a:pt x="2783506" y="763463"/>
                </a:cubicBezTo>
                <a:cubicBezTo>
                  <a:pt x="2689588" y="787844"/>
                  <a:pt x="2482511" y="729380"/>
                  <a:pt x="2401456" y="763463"/>
                </a:cubicBezTo>
                <a:cubicBezTo>
                  <a:pt x="2320401" y="797546"/>
                  <a:pt x="2032099" y="741141"/>
                  <a:pt x="1910249" y="763463"/>
                </a:cubicBezTo>
                <a:cubicBezTo>
                  <a:pt x="1788399" y="785785"/>
                  <a:pt x="1597832" y="752122"/>
                  <a:pt x="1473621" y="763463"/>
                </a:cubicBezTo>
                <a:cubicBezTo>
                  <a:pt x="1349410" y="774804"/>
                  <a:pt x="1262931" y="748535"/>
                  <a:pt x="1091571" y="763463"/>
                </a:cubicBezTo>
                <a:cubicBezTo>
                  <a:pt x="920211" y="778391"/>
                  <a:pt x="829955" y="750780"/>
                  <a:pt x="654943" y="763463"/>
                </a:cubicBezTo>
                <a:cubicBezTo>
                  <a:pt x="479931" y="776146"/>
                  <a:pt x="280227" y="709023"/>
                  <a:pt x="0" y="763463"/>
                </a:cubicBezTo>
                <a:cubicBezTo>
                  <a:pt x="-32176" y="647153"/>
                  <a:pt x="11763" y="471592"/>
                  <a:pt x="0" y="389366"/>
                </a:cubicBezTo>
                <a:cubicBezTo>
                  <a:pt x="-11763" y="307140"/>
                  <a:pt x="6480" y="147314"/>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p:spTree>
    <p:extLst>
      <p:ext uri="{BB962C8B-B14F-4D97-AF65-F5344CB8AC3E}">
        <p14:creationId xmlns:p14="http://schemas.microsoft.com/office/powerpoint/2010/main" val="1775485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 Boundary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𝑉</m:t>
                        </m:r>
                      </m:e>
                      <m:sub>
                        <m:r>
                          <a:rPr lang="en-US" sz="2000" b="0" i="1" kern="1200" smtClean="0">
                            <a:latin typeface="Cambria Math" panose="02040503050406030204" pitchFamily="18" charset="0"/>
                            <a:ea typeface="+mn-ea"/>
                            <a:cs typeface="+mn-cs"/>
                          </a:rPr>
                          <m:t>1</m:t>
                        </m:r>
                      </m:sub>
                    </m:sSub>
                  </m:oMath>
                </a14:m>
                <a:r>
                  <a:rPr lang="en-US" sz="2000" kern="1200" dirty="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descr="A graph with lines and numbers&#10;&#10;Description automatically generated">
            <a:extLst>
              <a:ext uri="{FF2B5EF4-FFF2-40B4-BE49-F238E27FC236}">
                <a16:creationId xmlns:a16="http://schemas.microsoft.com/office/drawing/2014/main" id="{D0089A12-96F8-87D4-1C3C-04EC938E6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152" y="2219562"/>
            <a:ext cx="3486080" cy="2880000"/>
          </a:xfrm>
          <a:prstGeom prst="rect">
            <a:avLst/>
          </a:prstGeom>
          <a:ln>
            <a:solidFill>
              <a:schemeClr val="accent2"/>
            </a:solidFill>
          </a:ln>
        </p:spPr>
      </p:pic>
      <p:pic>
        <p:nvPicPr>
          <p:cNvPr id="4" name="Picture 3" descr="A graph with red and green lines&#10;&#10;Description automatically generated">
            <a:extLst>
              <a:ext uri="{FF2B5EF4-FFF2-40B4-BE49-F238E27FC236}">
                <a16:creationId xmlns:a16="http://schemas.microsoft.com/office/drawing/2014/main" id="{D289A58C-A068-FA3C-FF6A-D0DF610E8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57" y="2219562"/>
            <a:ext cx="3398535" cy="2880000"/>
          </a:xfrm>
          <a:prstGeom prst="rect">
            <a:avLst/>
          </a:prstGeom>
          <a:ln>
            <a:solidFill>
              <a:schemeClr val="accent2"/>
            </a:solidFill>
          </a:ln>
        </p:spPr>
      </p:pic>
      <p:pic>
        <p:nvPicPr>
          <p:cNvPr id="6" name="Picture 5" descr="A graph with different colored lines&#10;&#10;Description automatically generated">
            <a:extLst>
              <a:ext uri="{FF2B5EF4-FFF2-40B4-BE49-F238E27FC236}">
                <a16:creationId xmlns:a16="http://schemas.microsoft.com/office/drawing/2014/main" id="{1DDB7CEE-DB8A-00E5-6D95-F738C7114E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4598" y="2219562"/>
            <a:ext cx="3414248" cy="2880000"/>
          </a:xfrm>
          <a:prstGeom prst="rect">
            <a:avLst/>
          </a:prstGeom>
          <a:ln>
            <a:solidFill>
              <a:schemeClr val="accent2"/>
            </a:solidFill>
          </a:ln>
        </p:spPr>
      </p:pic>
      <p:sp>
        <p:nvSpPr>
          <p:cNvPr id="7" name="TextBox 6">
            <a:extLst>
              <a:ext uri="{FF2B5EF4-FFF2-40B4-BE49-F238E27FC236}">
                <a16:creationId xmlns:a16="http://schemas.microsoft.com/office/drawing/2014/main" id="{AAE3C9EA-83FD-DD7F-E9CB-2931D9FEC370}"/>
              </a:ext>
            </a:extLst>
          </p:cNvPr>
          <p:cNvSpPr txBox="1"/>
          <p:nvPr/>
        </p:nvSpPr>
        <p:spPr>
          <a:xfrm>
            <a:off x="556487" y="6146221"/>
            <a:ext cx="4982817" cy="461665"/>
          </a:xfrm>
          <a:prstGeom prst="rect">
            <a:avLst/>
          </a:prstGeom>
          <a:solidFill>
            <a:schemeClr val="accent2"/>
          </a:solidFill>
        </p:spPr>
        <p:txBody>
          <a:bodyPr wrap="square" rtlCol="0">
            <a:spAutoFit/>
          </a:bodyPr>
          <a:lstStyle/>
          <a:p>
            <a:r>
              <a:rPr lang="en-US" sz="1200" b="1" dirty="0">
                <a:solidFill>
                  <a:schemeClr val="bg1"/>
                </a:solidFill>
              </a:rPr>
              <a:t>Investigate</a:t>
            </a:r>
            <a:r>
              <a:rPr lang="en-US" sz="1200" dirty="0">
                <a:solidFill>
                  <a:schemeClr val="bg1"/>
                </a:solidFill>
              </a:rPr>
              <a:t>: Negative Reactive Power Flowing from Area 1 to Area 3 and Area 2 to Area 4? Check reactive generation values for the areas.</a:t>
            </a:r>
            <a:endParaRPr lang="en-IN" dirty="0">
              <a:solidFill>
                <a:schemeClr val="bg1"/>
              </a:solidFill>
            </a:endParaRPr>
          </a:p>
        </p:txBody>
      </p:sp>
      <p:sp>
        <p:nvSpPr>
          <p:cNvPr id="9" name="TextBox 8">
            <a:extLst>
              <a:ext uri="{FF2B5EF4-FFF2-40B4-BE49-F238E27FC236}">
                <a16:creationId xmlns:a16="http://schemas.microsoft.com/office/drawing/2014/main" id="{37CF71E2-7453-5E8A-A347-8B979604D9BC}"/>
              </a:ext>
            </a:extLst>
          </p:cNvPr>
          <p:cNvSpPr txBox="1"/>
          <p:nvPr/>
        </p:nvSpPr>
        <p:spPr>
          <a:xfrm>
            <a:off x="7103061" y="5286283"/>
            <a:ext cx="1073530" cy="276999"/>
          </a:xfrm>
          <a:prstGeom prst="rect">
            <a:avLst/>
          </a:prstGeom>
          <a:solidFill>
            <a:schemeClr val="accent2"/>
          </a:solidFill>
        </p:spPr>
        <p:txBody>
          <a:bodyPr wrap="square" rtlCol="0">
            <a:spAutoFit/>
          </a:bodyPr>
          <a:lstStyle/>
          <a:p>
            <a:r>
              <a:rPr lang="en-US" sz="1200" dirty="0">
                <a:solidFill>
                  <a:schemeClr val="bg1"/>
                </a:solidFill>
              </a:rPr>
              <a:t>As expected.</a:t>
            </a:r>
            <a:endParaRPr lang="en-IN" dirty="0">
              <a:solidFill>
                <a:schemeClr val="bg1"/>
              </a:solidFill>
            </a:endParaRPr>
          </a:p>
        </p:txBody>
      </p:sp>
    </p:spTree>
    <p:extLst>
      <p:ext uri="{BB962C8B-B14F-4D97-AF65-F5344CB8AC3E}">
        <p14:creationId xmlns:p14="http://schemas.microsoft.com/office/powerpoint/2010/main" val="1852973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 Battery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IN" sz="2000" b="0" i="1" kern="1200" smtClean="0">
                            <a:latin typeface="Cambria Math" panose="02040503050406030204" pitchFamily="18" charset="0"/>
                            <a:ea typeface="+mn-ea"/>
                            <a:cs typeface="+mn-cs"/>
                          </a:rPr>
                          <m:t>𝐵</m:t>
                        </m:r>
                      </m:e>
                      <m:sub>
                        <m:r>
                          <a:rPr lang="en-IN" sz="2000" b="0" i="1" kern="1200" smtClean="0">
                            <a:latin typeface="Cambria Math" panose="02040503050406030204" pitchFamily="18" charset="0"/>
                            <a:ea typeface="+mn-ea"/>
                            <a:cs typeface="+mn-cs"/>
                          </a:rPr>
                          <m:t>𝑗</m:t>
                        </m:r>
                      </m:sub>
                    </m:sSub>
                    <m:r>
                      <a:rPr lang="en-IN" sz="2000" b="0" i="1" kern="1200" smtClean="0">
                        <a:latin typeface="Cambria Math" panose="02040503050406030204" pitchFamily="18" charset="0"/>
                        <a:ea typeface="+mn-ea"/>
                        <a:cs typeface="+mn-cs"/>
                      </a:rPr>
                      <m:t>(</m:t>
                    </m:r>
                    <m:r>
                      <a:rPr lang="en-IN" sz="2000" b="0" i="1" kern="1200" smtClean="0">
                        <a:latin typeface="Cambria Math" panose="02040503050406030204" pitchFamily="18" charset="0"/>
                        <a:ea typeface="+mn-ea"/>
                        <a:cs typeface="+mn-cs"/>
                      </a:rPr>
                      <m:t>𝑡</m:t>
                    </m:r>
                    <m:r>
                      <a:rPr lang="en-IN" sz="2000" b="0" i="1" kern="1200" smtClean="0">
                        <a:latin typeface="Cambria Math" panose="02040503050406030204" pitchFamily="18" charset="0"/>
                        <a:ea typeface="+mn-ea"/>
                        <a:cs typeface="+mn-cs"/>
                      </a:rPr>
                      <m:t>)</m:t>
                    </m:r>
                  </m:oMath>
                </a14:m>
                <a:r>
                  <a:rPr lang="en-US" sz="2000" kern="1200" dirty="0">
                    <a:latin typeface="+mn-lt"/>
                    <a:ea typeface="+mn-ea"/>
                    <a:cs typeface="+mn-cs"/>
                  </a:rPr>
                  <a:t>, </a:t>
                </a: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oMath>
                </a14:m>
                <a:r>
                  <a:rPr lang="en-US" sz="2000" kern="1200" dirty="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640B69-17D9-46DD-30C0-9D034371F278}"/>
                  </a:ext>
                </a:extLst>
              </p:cNvPr>
              <p:cNvSpPr txBox="1"/>
              <p:nvPr/>
            </p:nvSpPr>
            <p:spPr>
              <a:xfrm>
                <a:off x="6162261" y="2339009"/>
                <a:ext cx="4982817" cy="3539430"/>
              </a:xfrm>
              <a:prstGeom prst="rect">
                <a:avLst/>
              </a:prstGeom>
              <a:solidFill>
                <a:schemeClr val="accent2"/>
              </a:solidFill>
            </p:spPr>
            <p:txBody>
              <a:bodyPr wrap="square" rtlCol="0">
                <a:spAutoFit/>
              </a:bodyPr>
              <a:lstStyle/>
              <a:p>
                <a:r>
                  <a:rPr lang="en-IN" dirty="0">
                    <a:solidFill>
                      <a:schemeClr val="bg1"/>
                    </a:solidFill>
                  </a:rPr>
                  <a:t>This plot is for one battery, specified by an Area </a:t>
                </a:r>
                <a14:m>
                  <m:oMath xmlns:m="http://schemas.openxmlformats.org/officeDocument/2006/math">
                    <m:r>
                      <a:rPr lang="en-IN" i="1" dirty="0" smtClean="0">
                        <a:solidFill>
                          <a:schemeClr val="bg1"/>
                        </a:solidFill>
                        <a:latin typeface="Cambria Math" panose="02040503050406030204" pitchFamily="18" charset="0"/>
                      </a:rPr>
                      <m:t>#</m:t>
                    </m:r>
                  </m:oMath>
                </a14:m>
                <a:r>
                  <a:rPr lang="en-IN" dirty="0">
                    <a:solidFill>
                      <a:schemeClr val="bg1"/>
                    </a:solidFill>
                  </a:rPr>
                  <a:t> and Node </a:t>
                </a:r>
                <a14:m>
                  <m:oMath xmlns:m="http://schemas.openxmlformats.org/officeDocument/2006/math">
                    <m:r>
                      <a:rPr lang="en-IN" i="1" dirty="0" smtClean="0">
                        <a:solidFill>
                          <a:schemeClr val="bg1"/>
                        </a:solidFill>
                        <a:latin typeface="Cambria Math" panose="02040503050406030204" pitchFamily="18" charset="0"/>
                      </a:rPr>
                      <m:t>#</m:t>
                    </m:r>
                  </m:oMath>
                </a14:m>
                <a:r>
                  <a:rPr lang="en-IN" dirty="0">
                    <a:solidFill>
                      <a:schemeClr val="bg1"/>
                    </a:solidFill>
                  </a:rPr>
                  <a:t> (for that area).</a:t>
                </a:r>
              </a:p>
              <a:p>
                <a:endParaRPr lang="en-IN" dirty="0">
                  <a:solidFill>
                    <a:schemeClr val="bg1"/>
                  </a:solidFill>
                </a:endParaRPr>
              </a:p>
              <a:p>
                <a:r>
                  <a:rPr lang="en-IN" dirty="0">
                    <a:solidFill>
                      <a:schemeClr val="bg1"/>
                    </a:solidFill>
                  </a:rPr>
                  <a:t>The plots for other batteries are near identical</a:t>
                </a:r>
                <a:r>
                  <a:rPr lang="en-US" dirty="0">
                    <a:solidFill>
                      <a:schemeClr val="bg1"/>
                    </a:solidFill>
                  </a:rPr>
                  <a:t>, as only SOC percentages have been plotted instead of absolute battery charge in </a:t>
                </a:r>
                <a14:m>
                  <m:oMath xmlns:m="http://schemas.openxmlformats.org/officeDocument/2006/math">
                    <m:r>
                      <a:rPr lang="en-US" b="0" i="1" smtClean="0">
                        <a:solidFill>
                          <a:schemeClr val="bg1"/>
                        </a:solidFill>
                        <a:latin typeface="Cambria Math" panose="02040503050406030204" pitchFamily="18" charset="0"/>
                      </a:rPr>
                      <m:t>𝑘𝑊h</m:t>
                    </m:r>
                  </m:oMath>
                </a14:m>
                <a:endParaRPr lang="en-IN" dirty="0">
                  <a:solidFill>
                    <a:schemeClr val="bg1"/>
                  </a:solidFill>
                </a:endParaRPr>
              </a:p>
              <a:p>
                <a:endParaRPr lang="en-IN" dirty="0">
                  <a:solidFill>
                    <a:schemeClr val="bg1"/>
                  </a:solidFill>
                </a:endParaRPr>
              </a:p>
              <a:p>
                <a:r>
                  <a:rPr lang="en-IN" dirty="0">
                    <a:solidFill>
                      <a:schemeClr val="bg1"/>
                    </a:solidFill>
                  </a:rPr>
                  <a:t>Batteries initially discharge at maximum rate, which helps in:</a:t>
                </a:r>
              </a:p>
              <a:p>
                <a:pPr marL="285750" indent="-285750">
                  <a:buFont typeface="Arial" panose="020B0604020202020204" pitchFamily="34" charset="0"/>
                  <a:buChar char="•"/>
                </a:pPr>
                <a:r>
                  <a:rPr lang="en-IN" dirty="0">
                    <a:solidFill>
                      <a:schemeClr val="bg1"/>
                    </a:solidFill>
                  </a:rPr>
                  <a:t>Loss Minimization</a:t>
                </a:r>
              </a:p>
              <a:p>
                <a:pPr marL="285750" indent="-285750">
                  <a:buFont typeface="Arial" panose="020B0604020202020204" pitchFamily="34" charset="0"/>
                  <a:buChar char="•"/>
                </a:pPr>
                <a:r>
                  <a:rPr lang="en-IN" dirty="0">
                    <a:solidFill>
                      <a:schemeClr val="bg1"/>
                    </a:solidFill>
                  </a:rPr>
                  <a:t>Voltage Deviation Minimization </a:t>
                </a:r>
                <a:r>
                  <a:rPr lang="en-IN" sz="800" dirty="0">
                    <a:solidFill>
                      <a:schemeClr val="bg1"/>
                    </a:solidFill>
                  </a:rPr>
                  <a:t>(not explicitly solved for, but noted from the plots of node voltages) </a:t>
                </a:r>
              </a:p>
              <a:p>
                <a:r>
                  <a:rPr lang="en-IN" dirty="0">
                    <a:solidFill>
                      <a:schemeClr val="bg1"/>
                    </a:solidFill>
                  </a:rPr>
                  <a:t>until they reach their minimum permissible SOC.</a:t>
                </a:r>
              </a:p>
            </p:txBody>
          </p:sp>
        </mc:Choice>
        <mc:Fallback xmlns="">
          <p:sp>
            <p:nvSpPr>
              <p:cNvPr id="7" name="TextBox 6">
                <a:extLst>
                  <a:ext uri="{FF2B5EF4-FFF2-40B4-BE49-F238E27FC236}">
                    <a16:creationId xmlns:a16="http://schemas.microsoft.com/office/drawing/2014/main" id="{1B640B69-17D9-46DD-30C0-9D034371F278}"/>
                  </a:ext>
                </a:extLst>
              </p:cNvPr>
              <p:cNvSpPr txBox="1">
                <a:spLocks noRot="1" noChangeAspect="1" noMove="1" noResize="1" noEditPoints="1" noAdjustHandles="1" noChangeArrowheads="1" noChangeShapeType="1" noTextEdit="1"/>
              </p:cNvSpPr>
              <p:nvPr/>
            </p:nvSpPr>
            <p:spPr>
              <a:xfrm>
                <a:off x="6162261" y="2339009"/>
                <a:ext cx="4982817" cy="3539430"/>
              </a:xfrm>
              <a:prstGeom prst="rect">
                <a:avLst/>
              </a:prstGeom>
              <a:blipFill>
                <a:blip r:embed="rId3"/>
                <a:stretch>
                  <a:fillRect l="-1102" t="-1034" b="-1897"/>
                </a:stretch>
              </a:blipFill>
            </p:spPr>
            <p:txBody>
              <a:bodyPr/>
              <a:lstStyle/>
              <a:p>
                <a:r>
                  <a:rPr lang="en-IN">
                    <a:noFill/>
                  </a:rPr>
                  <a:t> </a:t>
                </a:r>
              </a:p>
            </p:txBody>
          </p:sp>
        </mc:Fallback>
      </mc:AlternateContent>
      <p:pic>
        <p:nvPicPr>
          <p:cNvPr id="6" name="Picture 5" descr="A graph with a line&#10;&#10;Description automatically generated">
            <a:extLst>
              <a:ext uri="{FF2B5EF4-FFF2-40B4-BE49-F238E27FC236}">
                <a16:creationId xmlns:a16="http://schemas.microsoft.com/office/drawing/2014/main" id="{4FDE2F72-DACF-3DCB-46EF-C14FE18401B7}"/>
              </a:ext>
            </a:extLst>
          </p:cNvPr>
          <p:cNvPicPr>
            <a:picLocks noChangeAspect="1"/>
          </p:cNvPicPr>
          <p:nvPr/>
        </p:nvPicPr>
        <p:blipFill>
          <a:blip r:embed="rId4">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76014" y="2184357"/>
            <a:ext cx="2517076" cy="2160000"/>
          </a:xfrm>
          <a:prstGeom prst="rect">
            <a:avLst/>
          </a:prstGeom>
          <a:ln>
            <a:solidFill>
              <a:schemeClr val="accent2"/>
            </a:solidFill>
          </a:ln>
        </p:spPr>
      </p:pic>
      <p:pic>
        <p:nvPicPr>
          <p:cNvPr id="9" name="Picture 8" descr="A graph with a purple line&#10;&#10;Description automatically generated">
            <a:extLst>
              <a:ext uri="{FF2B5EF4-FFF2-40B4-BE49-F238E27FC236}">
                <a16:creationId xmlns:a16="http://schemas.microsoft.com/office/drawing/2014/main" id="{A129F801-BFAC-8B90-3062-7AB7E54A35E3}"/>
              </a:ext>
            </a:extLst>
          </p:cNvPr>
          <p:cNvPicPr>
            <a:picLocks noChangeAspect="1"/>
          </p:cNvPicPr>
          <p:nvPr/>
        </p:nvPicPr>
        <p:blipFill>
          <a:blip r:embed="rId5">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910213" y="2184357"/>
            <a:ext cx="2535536" cy="2160000"/>
          </a:xfrm>
          <a:prstGeom prst="rect">
            <a:avLst/>
          </a:prstGeom>
          <a:ln>
            <a:solidFill>
              <a:schemeClr val="accent2"/>
            </a:solidFill>
          </a:ln>
        </p:spPr>
      </p:pic>
      <p:pic>
        <p:nvPicPr>
          <p:cNvPr id="11" name="Picture 10" descr="A graph with a line graph&#10;&#10;Description automatically generated">
            <a:extLst>
              <a:ext uri="{FF2B5EF4-FFF2-40B4-BE49-F238E27FC236}">
                <a16:creationId xmlns:a16="http://schemas.microsoft.com/office/drawing/2014/main" id="{2E6F0889-F143-2858-C830-3478D7641EB5}"/>
              </a:ext>
            </a:extLst>
          </p:cNvPr>
          <p:cNvPicPr>
            <a:picLocks noChangeAspect="1"/>
          </p:cNvPicPr>
          <p:nvPr/>
        </p:nvPicPr>
        <p:blipFill>
          <a:blip r:embed="rId6">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57554" y="4476327"/>
            <a:ext cx="2535536" cy="216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E0E180A-6909-4E23-5745-9AAD6DF335C9}"/>
                  </a:ext>
                </a:extLst>
              </p:cNvPr>
              <p:cNvSpPr txBox="1"/>
              <p:nvPr/>
            </p:nvSpPr>
            <p:spPr>
              <a:xfrm>
                <a:off x="3438939" y="5088835"/>
                <a:ext cx="1676400" cy="615553"/>
              </a:xfrm>
              <a:prstGeom prst="rect">
                <a:avLst/>
              </a:prstGeom>
              <a:solidFill>
                <a:schemeClr val="accent4"/>
              </a:solidFill>
            </p:spPr>
            <p:txBody>
              <a:bodyPr wrap="square" rtlCol="0">
                <a:spAutoFit/>
              </a:bodyPr>
              <a:lstStyle/>
              <a:p>
                <a:r>
                  <a:rPr lang="en-US" b="1" dirty="0"/>
                  <a:t>Zero</a:t>
                </a:r>
                <a:r>
                  <a:rPr lang="en-US" dirty="0"/>
                  <a:t> charging. </a:t>
                </a:r>
                <a:r>
                  <a:rPr lang="en-US" sz="800" dirty="0"/>
                  <a:t>(will plot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𝑑</m:t>
                        </m:r>
                      </m:sub>
                    </m:sSub>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𝑐</m:t>
                        </m:r>
                      </m:sub>
                    </m:sSub>
                  </m:oMath>
                </a14:m>
                <a:r>
                  <a:rPr lang="en-IN" sz="800" dirty="0"/>
                  <a:t> together later to clearly highlight that)</a:t>
                </a:r>
                <a:endParaRPr lang="en-IN" dirty="0"/>
              </a:p>
            </p:txBody>
          </p:sp>
        </mc:Choice>
        <mc:Fallback xmlns="">
          <p:sp>
            <p:nvSpPr>
              <p:cNvPr id="19" name="TextBox 18">
                <a:extLst>
                  <a:ext uri="{FF2B5EF4-FFF2-40B4-BE49-F238E27FC236}">
                    <a16:creationId xmlns:a16="http://schemas.microsoft.com/office/drawing/2014/main" id="{CE0E180A-6909-4E23-5745-9AAD6DF335C9}"/>
                  </a:ext>
                </a:extLst>
              </p:cNvPr>
              <p:cNvSpPr txBox="1">
                <a:spLocks noRot="1" noChangeAspect="1" noMove="1" noResize="1" noEditPoints="1" noAdjustHandles="1" noChangeArrowheads="1" noChangeShapeType="1" noTextEdit="1"/>
              </p:cNvSpPr>
              <p:nvPr/>
            </p:nvSpPr>
            <p:spPr>
              <a:xfrm>
                <a:off x="3438939" y="5088835"/>
                <a:ext cx="1676400" cy="615553"/>
              </a:xfrm>
              <a:prstGeom prst="rect">
                <a:avLst/>
              </a:prstGeom>
              <a:blipFill>
                <a:blip r:embed="rId7"/>
                <a:stretch>
                  <a:fillRect l="-2909" t="-5941" b="-2970"/>
                </a:stretch>
              </a:blipFill>
            </p:spPr>
            <p:txBody>
              <a:bodyPr/>
              <a:lstStyle/>
              <a:p>
                <a:r>
                  <a:rPr lang="en-IN">
                    <a:noFill/>
                  </a:rPr>
                  <a:t> </a:t>
                </a:r>
              </a:p>
            </p:txBody>
          </p:sp>
        </mc:Fallback>
      </mc:AlternateContent>
      <p:cxnSp>
        <p:nvCxnSpPr>
          <p:cNvPr id="21" name="Straight Arrow Connector 20">
            <a:extLst>
              <a:ext uri="{FF2B5EF4-FFF2-40B4-BE49-F238E27FC236}">
                <a16:creationId xmlns:a16="http://schemas.microsoft.com/office/drawing/2014/main" id="{66141BC2-CA9B-1F46-68F5-49BD3C7C572B}"/>
              </a:ext>
            </a:extLst>
          </p:cNvPr>
          <p:cNvCxnSpPr>
            <a:cxnSpLocks/>
          </p:cNvCxnSpPr>
          <p:nvPr/>
        </p:nvCxnSpPr>
        <p:spPr>
          <a:xfrm>
            <a:off x="549965" y="4784035"/>
            <a:ext cx="2959637" cy="457200"/>
          </a:xfrm>
          <a:prstGeom prst="straightConnector1">
            <a:avLst/>
          </a:prstGeom>
          <a:ln w="9525" cap="flat" cmpd="sng" algn="ctr">
            <a:solidFill>
              <a:schemeClr val="accent4"/>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31980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dirty="0">
                    <a:solidFill>
                      <a:schemeClr val="tx1"/>
                    </a:solidFill>
                  </a:rPr>
                  <a:t>Simulation went in an intuitive manner.</a:t>
                </a:r>
              </a:p>
              <a:p>
                <a:pPr marL="0" indent="0">
                  <a:buNone/>
                </a:pPr>
                <a:r>
                  <a:rPr lang="en-US" dirty="0">
                    <a:solidFill>
                      <a:schemeClr val="tx1"/>
                    </a:solidFill>
                  </a:rPr>
                  <a:t>Batteries ONLY discharged. They kept discharging until their State of Charge </a:t>
                </a: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𝑗</m:t>
                        </m:r>
                      </m:sub>
                      <m:sup>
                        <m:r>
                          <a:rPr lang="en-US" b="0" i="1" smtClean="0">
                            <a:solidFill>
                              <a:schemeClr val="tx1"/>
                            </a:solidFill>
                            <a:latin typeface="Cambria Math" panose="02040503050406030204" pitchFamily="18" charset="0"/>
                          </a:rPr>
                          <m:t>𝑡</m:t>
                        </m:r>
                      </m:sup>
                    </m:sSubSup>
                  </m:oMath>
                </a14:m>
                <a:r>
                  <a:rPr lang="en-US" dirty="0">
                    <a:solidFill>
                      <a:schemeClr val="tx1"/>
                    </a:solidFill>
                  </a:rPr>
                  <a:t> dipped to the minimum permissible value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𝑚𝑖𝑛</m:t>
                        </m:r>
                      </m:sub>
                    </m:sSub>
                    <m:r>
                      <a:rPr lang="en-US" b="0" i="1" smtClean="0">
                        <a:solidFill>
                          <a:schemeClr val="tx1"/>
                        </a:solidFill>
                        <a:latin typeface="Cambria Math" panose="02040503050406030204" pitchFamily="18" charset="0"/>
                      </a:rPr>
                      <m:t>=0.30</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𝑅𝑎𝑡𝑒𝑑</m:t>
                        </m:r>
                      </m:sub>
                    </m:sSub>
                  </m:oMath>
                </a14:m>
                <a:r>
                  <a:rPr lang="en-US" dirty="0">
                    <a:solidFill>
                      <a:schemeClr val="tx1"/>
                    </a:solidFill>
                  </a:rPr>
                  <a:t> , i.e. </a:t>
                </a:r>
                <a:endParaRPr lang="en-US" b="0" i="1" dirty="0">
                  <a:solidFill>
                    <a:schemeClr val="tx1"/>
                  </a:solidFill>
                  <a:latin typeface="Cambria Math" panose="02040503050406030204" pitchFamily="18" charset="0"/>
                </a:endParaRPr>
              </a:p>
              <a:p>
                <a:pPr marL="0" indent="0">
                  <a:buNone/>
                </a:pP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ℬ</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∈[1, </m:t>
                    </m:r>
                    <m:r>
                      <a:rPr lang="en-US" b="0" i="1" smtClean="0">
                        <a:solidFill>
                          <a:schemeClr val="tx1"/>
                        </a:solidFill>
                        <a:latin typeface="Cambria Math" panose="02040503050406030204" pitchFamily="18" charset="0"/>
                        <a:ea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This is intuitive, as for a greedy minimization of line-losses with no perspective of any future opportunity costs for not being able to discharge, the batteries have no incentive to charge, and all the incentive to discharge.</a:t>
                </a:r>
              </a:p>
              <a:p>
                <a:pPr marL="0" indent="0">
                  <a:buNone/>
                </a:pPr>
                <a:r>
                  <a:rPr lang="en-US" dirty="0">
                    <a:solidFill>
                      <a:schemeClr val="tx1"/>
                    </a:solidFill>
                  </a:rPr>
                  <a:t>Other variables depend on the above fact. For the first </a:t>
                </a:r>
                <a14:m>
                  <m:oMath xmlns:m="http://schemas.openxmlformats.org/officeDocument/2006/math">
                    <m:r>
                      <a:rPr lang="en-US" b="0" i="1" smtClean="0">
                        <a:solidFill>
                          <a:schemeClr val="tx1"/>
                        </a:solidFill>
                        <a:latin typeface="Cambria Math" panose="02040503050406030204" pitchFamily="18" charset="0"/>
                      </a:rPr>
                      <m:t>5</m:t>
                    </m:r>
                  </m:oMath>
                </a14:m>
                <a:r>
                  <a:rPr lang="en-US" dirty="0">
                    <a:solidFill>
                      <a:schemeClr val="tx1"/>
                    </a:solidFill>
                  </a:rPr>
                  <a:t> time-periods (</a:t>
                </a:r>
                <a14:m>
                  <m:oMath xmlns:m="http://schemas.openxmlformats.org/officeDocument/2006/math">
                    <m:r>
                      <a:rPr lang="en-US" b="0" i="1" smtClean="0">
                        <a:solidFill>
                          <a:schemeClr val="tx1"/>
                        </a:solidFill>
                        <a:latin typeface="Cambria Math" panose="02040503050406030204" pitchFamily="18" charset="0"/>
                      </a:rPr>
                      <m:t>75 </m:t>
                    </m:r>
                    <m:r>
                      <a:rPr lang="en-US" b="0" i="1" smtClean="0">
                        <a:solidFill>
                          <a:schemeClr val="tx1"/>
                        </a:solidFill>
                        <a:latin typeface="Cambria Math" panose="02040503050406030204" pitchFamily="18" charset="0"/>
                      </a:rPr>
                      <m:t>𝑚𝑖𝑛𝑠</m:t>
                    </m:r>
                  </m:oMath>
                </a14:m>
                <a:r>
                  <a:rPr lang="en-US" dirty="0">
                    <a:solidFill>
                      <a:schemeClr val="tx1"/>
                    </a:solidFill>
                  </a:rPr>
                  <a:t> of simulation-time), while the batteries haven’t run out of charge, line losses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oMath>
                </a14:m>
                <a:r>
                  <a:rPr lang="en-US" dirty="0">
                    <a:solidFill>
                      <a:schemeClr val="tx1"/>
                    </a:solidFill>
                  </a:rPr>
                  <a:t>, Substation Power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dirty="0">
                    <a:solidFill>
                      <a:schemeClr val="tx1"/>
                    </a:solidFill>
                  </a:rPr>
                  <a:t> are kept significantly lower, and savings due to batteries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dirty="0">
                    <a:solidFill>
                      <a:schemeClr val="tx1"/>
                    </a:solidFill>
                  </a:rPr>
                  <a:t> is high for every area. By the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6</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7</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oMath>
                </a14:m>
                <a:r>
                  <a:rPr lang="en-US" dirty="0">
                    <a:solidFill>
                      <a:schemeClr val="tx1"/>
                    </a:solidFill>
                  </a:rPr>
                  <a:t>time-periods,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dirty="0">
                    <a:solidFill>
                      <a:schemeClr val="tx1"/>
                    </a:solidFill>
                  </a:rPr>
                  <a:t> soar to ‘battery-less’ levels, an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dirty="0">
                    <a:solidFill>
                      <a:schemeClr val="tx1"/>
                    </a:solidFill>
                  </a:rPr>
                  <a:t> drops to a low, constant value.</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62" b="-6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400110"/>
              </a:xfrm>
              <a:prstGeom prst="rect">
                <a:avLst/>
              </a:prstGeom>
              <a:noFill/>
            </p:spPr>
            <p:txBody>
              <a:bodyPr wrap="square" rtlCol="0">
                <a:spAutoFit/>
              </a:bodyPr>
              <a:lstStyle/>
              <a:p>
                <a:r>
                  <a:rPr lang="en-US" sz="2000" dirty="0">
                    <a:solidFill>
                      <a:schemeClr val="bg1"/>
                    </a:solidFill>
                  </a:rPr>
                  <a:t>Multi-Period D-OPF of IEEE </a:t>
                </a:r>
                <a14:m>
                  <m:oMath xmlns:m="http://schemas.openxmlformats.org/officeDocument/2006/math">
                    <m:r>
                      <a:rPr lang="en-US" sz="2000" b="0" i="1" smtClean="0">
                        <a:solidFill>
                          <a:schemeClr val="bg1"/>
                        </a:solidFill>
                        <a:latin typeface="Cambria Math" panose="02040503050406030204" pitchFamily="18" charset="0"/>
                      </a:rPr>
                      <m:t>123 </m:t>
                    </m:r>
                  </m:oMath>
                </a14:m>
                <a:r>
                  <a:rPr lang="en-US" sz="2000" dirty="0">
                    <a:solidFill>
                      <a:schemeClr val="bg1"/>
                    </a:solidFill>
                  </a:rPr>
                  <a:t>Node System</a:t>
                </a:r>
              </a:p>
            </p:txBody>
          </p:sp>
        </mc:Choice>
        <mc:Fallback xmlns="">
          <p:sp>
            <p:nvSpPr>
              <p:cNvPr id="11" name="TextBox 10">
                <a:extLst>
                  <a:ext uri="{FF2B5EF4-FFF2-40B4-BE49-F238E27FC236}">
                    <a16:creationId xmlns:a16="http://schemas.microsoft.com/office/drawing/2014/main" id="{587261F6-15AD-5D26-D9AC-EB05983860B8}"/>
                  </a:ext>
                </a:extLst>
              </p:cNvPr>
              <p:cNvSpPr txBox="1">
                <a:spLocks noRot="1" noChangeAspect="1" noMove="1" noResize="1" noEditPoints="1" noAdjustHandles="1" noChangeArrowheads="1" noChangeShapeType="1" noTextEdit="1"/>
              </p:cNvSpPr>
              <p:nvPr/>
            </p:nvSpPr>
            <p:spPr>
              <a:xfrm>
                <a:off x="2698928" y="1189321"/>
                <a:ext cx="6820678" cy="400110"/>
              </a:xfrm>
              <a:prstGeom prst="rect">
                <a:avLst/>
              </a:prstGeom>
              <a:blipFill>
                <a:blip r:embed="rId3"/>
                <a:stretch>
                  <a:fillRect l="-983" t="-7576" b="-25758"/>
                </a:stretch>
              </a:blipFill>
            </p:spPr>
            <p:txBody>
              <a:bodyPr/>
              <a:lstStyle/>
              <a:p>
                <a:r>
                  <a:rPr lang="en-US">
                    <a:noFill/>
                  </a:rPr>
                  <a:t> </a:t>
                </a:r>
              </a:p>
            </p:txBody>
          </p:sp>
        </mc:Fallback>
      </mc:AlternateContent>
    </p:spTree>
    <p:extLst>
      <p:ext uri="{BB962C8B-B14F-4D97-AF65-F5344CB8AC3E}">
        <p14:creationId xmlns:p14="http://schemas.microsoft.com/office/powerpoint/2010/main" val="305673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dirty="0">
                    <a:solidFill>
                      <a:schemeClr val="tx1"/>
                    </a:solidFill>
                  </a:rPr>
                  <a:t>Handle SCD </a:t>
                </a:r>
                <a:r>
                  <a:rPr lang="en-US" dirty="0">
                    <a:solidFill>
                      <a:srgbClr val="92D050"/>
                    </a:solidFill>
                  </a:rPr>
                  <a:t>(Green Box) </a:t>
                </a:r>
                <a:r>
                  <a:rPr lang="en-US" dirty="0">
                    <a:solidFill>
                      <a:schemeClr val="tx1"/>
                    </a:solidFill>
                  </a:rPr>
                  <a:t>term with care. </a:t>
                </a:r>
              </a:p>
              <a:p>
                <a:pPr marL="0" indent="0">
                  <a:buNone/>
                </a:pPr>
                <a:r>
                  <a:rPr lang="en-US" dirty="0">
                    <a:solidFill>
                      <a:schemeClr val="tx1"/>
                    </a:solidFill>
                  </a:rPr>
                  <a:t>While it has helped us relax the constraint of Boolean Variables in the optimization modelling and solving, it needs extra caution for modelling in order to arrive at a useful solution.</a:t>
                </a:r>
              </a:p>
              <a:p>
                <a:pPr marL="0" indent="0">
                  <a:buNone/>
                </a:pPr>
                <a:r>
                  <a:rPr lang="en-US" dirty="0">
                    <a:solidFill>
                      <a:schemeClr val="tx1"/>
                    </a:solidFill>
                  </a:rPr>
                  <a:t>For example, it cannot be used alone without the main objective function, such as loss minimization. Otherwise, the optimizer will penalize any participation of the batteries, making both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dirty="0">
                    <a:solidFill>
                      <a:schemeClr val="tx1"/>
                    </a:solidFill>
                  </a:rPr>
                  <a:t>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dirty="0">
                    <a:solidFill>
                      <a:schemeClr val="tx1"/>
                    </a:solidFill>
                  </a:rPr>
                  <a:t>for all batteries.</a:t>
                </a:r>
              </a:p>
              <a:p>
                <a:pPr marL="0" indent="0">
                  <a:buNone/>
                </a:pPr>
                <a14:m>
                  <m:oMath xmlns:m="http://schemas.openxmlformats.org/officeDocument/2006/math">
                    <m:r>
                      <a:rPr lang="en-US" b="0" i="1" smtClean="0">
                        <a:solidFill>
                          <a:schemeClr val="tx1"/>
                        </a:solidFill>
                        <a:latin typeface="Cambria Math" panose="02040503050406030204" pitchFamily="18" charset="0"/>
                      </a:rPr>
                      <m:t>𝛼</m:t>
                    </m:r>
                  </m:oMath>
                </a14:m>
                <a:r>
                  <a:rPr lang="en-US" dirty="0">
                    <a:solidFill>
                      <a:schemeClr val="tx1"/>
                    </a:solidFill>
                  </a:rPr>
                  <a:t> needs to be carefully designed. The value of the SCD </a:t>
                </a:r>
                <a:r>
                  <a:rPr lang="en-US" dirty="0">
                    <a:solidFill>
                      <a:srgbClr val="92D050"/>
                    </a:solidFill>
                  </a:rPr>
                  <a:t>Green Box </a:t>
                </a:r>
                <a:r>
                  <a:rPr lang="en-US" dirty="0">
                    <a:solidFill>
                      <a:schemeClr val="tx1"/>
                    </a:solidFill>
                  </a:rPr>
                  <a:t>should be within a magnitude range of the line loss function’s value. Too greater, and it would reduce battery power to zero, too low, and SCD might occur.</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241"/>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6531429" y="1925859"/>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dirty="0">
                <a:solidFill>
                  <a:schemeClr val="bg1"/>
                </a:solidFill>
              </a:rPr>
              <a:t>The cost of replacing the Boolean Constraints with the SCD </a:t>
            </a:r>
            <a:r>
              <a:rPr lang="en-US" sz="2000" dirty="0">
                <a:solidFill>
                  <a:srgbClr val="92D050"/>
                </a:solidFill>
              </a:rPr>
              <a:t>Green Box</a:t>
            </a:r>
            <a:r>
              <a:rPr lang="en-US" sz="2000" dirty="0">
                <a:solidFill>
                  <a:schemeClr val="bg1"/>
                </a:solidFill>
              </a:rPr>
              <a:t> term for avoiding SCD.</a:t>
            </a:r>
          </a:p>
        </p:txBody>
      </p:sp>
    </p:spTree>
    <p:extLst>
      <p:ext uri="{BB962C8B-B14F-4D97-AF65-F5344CB8AC3E}">
        <p14:creationId xmlns:p14="http://schemas.microsoft.com/office/powerpoint/2010/main" val="1919255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dirty="0">
                    <a:solidFill>
                      <a:schemeClr val="tx1"/>
                    </a:solidFill>
                  </a:rPr>
                  <a:t>However, if we use an economic based model, which assigns a cost to substation power and battery charging/discharging, then the number of optimization steps can be reduced to just two, with one initialization with no line losses, as</a:t>
                </a:r>
                <a14:m>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12</m:t>
                        </m:r>
                      </m:sub>
                    </m:sSub>
                  </m:oMath>
                </a14:m>
                <a:r>
                  <a:rPr lang="en-US" dirty="0">
                    <a:solidFill>
                      <a:schemeClr val="tx1"/>
                    </a:solidFill>
                  </a:rPr>
                  <a:t> is a state variable itself which does not require any other non-linear equality constraint term like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dirty="0">
                    <a:solidFill>
                      <a:schemeClr val="tx1"/>
                    </a:solidFill>
                  </a:rPr>
                  <a:t>.</a:t>
                </a:r>
              </a:p>
              <a:p>
                <a:pPr marL="0" indent="0">
                  <a:buNone/>
                </a:pPr>
                <a:r>
                  <a:rPr lang="en-US" dirty="0">
                    <a:solidFill>
                      <a:schemeClr val="tx1"/>
                    </a:solidFill>
                  </a:rPr>
                  <a:t>But in that case, we need to clarify who owns the storage (</a:t>
                </a:r>
                <a:r>
                  <a:rPr lang="en-US" i="1" dirty="0">
                    <a:solidFill>
                      <a:schemeClr val="tx1"/>
                    </a:solidFill>
                  </a:rPr>
                  <a:t>cite that paper</a:t>
                </a:r>
                <a:r>
                  <a:rPr lang="en-US" dirty="0">
                    <a:solidFill>
                      <a:schemeClr val="tx1"/>
                    </a:solidFill>
                  </a:rPr>
                  <a:t>), as the coefficient for cost function of battery charging/discharging could then be either positive or negative </a:t>
                </a:r>
                <a:r>
                  <a:rPr lang="en-US" i="1" dirty="0">
                    <a:solidFill>
                      <a:schemeClr val="tx1"/>
                    </a:solidFill>
                  </a:rPr>
                  <a:t>(how?)</a:t>
                </a:r>
                <a:r>
                  <a:rPr lang="en-US" dirty="0">
                    <a:solidFill>
                      <a:schemeClr val="tx1"/>
                    </a:solidFill>
                  </a:rPr>
                  <a:t>.</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02"/>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2032908" y="5646593"/>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dirty="0">
                <a:solidFill>
                  <a:schemeClr val="bg1"/>
                </a:solidFill>
              </a:rPr>
              <a:t>The cost of replacing the Boolean Constraints with the SCD </a:t>
            </a:r>
            <a:r>
              <a:rPr lang="en-US" sz="2000" dirty="0">
                <a:solidFill>
                  <a:srgbClr val="92D050"/>
                </a:solidFill>
              </a:rPr>
              <a:t>Green Box</a:t>
            </a:r>
            <a:r>
              <a:rPr lang="en-US" sz="2000" dirty="0">
                <a:solidFill>
                  <a:schemeClr val="bg1"/>
                </a:solidFill>
              </a:rPr>
              <a:t> term for avoiding SCD.</a:t>
            </a:r>
          </a:p>
        </p:txBody>
      </p:sp>
    </p:spTree>
    <p:extLst>
      <p:ext uri="{BB962C8B-B14F-4D97-AF65-F5344CB8AC3E}">
        <p14:creationId xmlns:p14="http://schemas.microsoft.com/office/powerpoint/2010/main" val="2115703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stretch>
            <a:fillRect/>
          </a:stretch>
        </p:blipFill>
        <p:spPr>
          <a:xfrm>
            <a:off x="4998015" y="1153572"/>
            <a:ext cx="7013509" cy="5566528"/>
          </a:xfrm>
          <a:prstGeom prst="rect">
            <a:avLst/>
          </a:prstGeom>
          <a:ln>
            <a:solidFill>
              <a:srgbClr val="002D61"/>
            </a:solidFill>
          </a:ln>
        </p:spPr>
      </p:pic>
    </p:spTree>
    <p:extLst>
      <p:ext uri="{BB962C8B-B14F-4D97-AF65-F5344CB8AC3E}">
        <p14:creationId xmlns:p14="http://schemas.microsoft.com/office/powerpoint/2010/main" val="4058929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dirty="0"/>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stretch>
            <a:fillRect/>
          </a:stretch>
        </p:blipFill>
        <p:spPr>
          <a:xfrm>
            <a:off x="6291943" y="499041"/>
            <a:ext cx="4720327" cy="5600731"/>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05884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311" y="0"/>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375179" y="1717142"/>
                <a:ext cx="10970358" cy="4537524"/>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lvl="1" indent="-228600"/>
                <a:r>
                  <a:rPr lang="en-US" sz="2400" b="1" dirty="0">
                    <a:solidFill>
                      <a:srgbClr val="FFFFFF"/>
                    </a:solidFill>
                    <a:latin typeface="Cambria" panose="02040503050406030204" pitchFamily="18" charset="0"/>
                    <a:ea typeface="Cambria" panose="02040503050406030204" pitchFamily="18" charset="0"/>
                  </a:rPr>
                  <a:t>Given</a:t>
                </a:r>
                <a:r>
                  <a:rPr lang="en-US" sz="2400" dirty="0">
                    <a:solidFill>
                      <a:srgbClr val="FFFFFF"/>
                    </a:solidFill>
                    <a:latin typeface="Cambria" panose="02040503050406030204" pitchFamily="18" charset="0"/>
                    <a:ea typeface="Cambria" panose="02040503050406030204" pitchFamily="18" charset="0"/>
                  </a:rPr>
                  <a:t> the </a:t>
                </a:r>
                <a:r>
                  <a:rPr lang="en-US" sz="2400" b="1" dirty="0">
                    <a:solidFill>
                      <a:srgbClr val="FFFFFF"/>
                    </a:solidFill>
                    <a:latin typeface="Cambria" panose="02040503050406030204" pitchFamily="18" charset="0"/>
                    <a:ea typeface="Cambria" panose="02040503050406030204" pitchFamily="18" charset="0"/>
                  </a:rPr>
                  <a:t>State of Charges (SOC or </a:t>
                </a:r>
                <a14:m>
                  <m:oMath xmlns:m="http://schemas.openxmlformats.org/officeDocument/2006/math">
                    <m:r>
                      <a:rPr lang="en-US" sz="2400" b="1" i="1">
                        <a:solidFill>
                          <a:srgbClr val="FFFFFF"/>
                        </a:solidFill>
                        <a:latin typeface="Cambria Math" panose="02040503050406030204" pitchFamily="18" charset="0"/>
                      </a:rPr>
                      <m:t>𝑩</m:t>
                    </m:r>
                  </m:oMath>
                </a14:m>
                <a:r>
                  <a:rPr lang="en-US" sz="2400" b="1" dirty="0">
                    <a:solidFill>
                      <a:srgbClr val="FFFFFF"/>
                    </a:solidFill>
                    <a:latin typeface="Cambria" panose="02040503050406030204" pitchFamily="18" charset="0"/>
                    <a:ea typeface="Cambria" panose="02040503050406030204" pitchFamily="18" charset="0"/>
                  </a:rPr>
                  <a:t>) of all batteries </a:t>
                </a:r>
                <a:r>
                  <a:rPr lang="en-US" sz="2400" dirty="0">
                    <a:solidFill>
                      <a:srgbClr val="FFFFFF"/>
                    </a:solidFill>
                    <a:latin typeface="Cambria" panose="02040503050406030204" pitchFamily="18" charset="0"/>
                    <a:ea typeface="Cambria" panose="02040503050406030204" pitchFamily="18" charset="0"/>
                  </a:rPr>
                  <a:t>in a grid </a:t>
                </a:r>
                <a:r>
                  <a:rPr lang="en-US" sz="2400" b="1" dirty="0">
                    <a:solidFill>
                      <a:srgbClr val="FFFFFF"/>
                    </a:solidFill>
                    <a:latin typeface="Cambria" panose="02040503050406030204" pitchFamily="18" charset="0"/>
                    <a:ea typeface="Cambria" panose="02040503050406030204" pitchFamily="18" charset="0"/>
                  </a:rPr>
                  <a:t>at</a:t>
                </a:r>
                <a:r>
                  <a:rPr lang="en-US" sz="2400" dirty="0">
                    <a:solidFill>
                      <a:srgbClr val="FFFFFF"/>
                    </a:solidFill>
                    <a:latin typeface="Cambria" panose="02040503050406030204" pitchFamily="18" charset="0"/>
                    <a:ea typeface="Cambria" panose="02040503050406030204" pitchFamily="18" charset="0"/>
                  </a:rPr>
                  <a:t> any </a:t>
                </a:r>
                <a:r>
                  <a:rPr lang="en-US" sz="2400" b="1" dirty="0">
                    <a:solidFill>
                      <a:srgbClr val="FFFFFF"/>
                    </a:solidFill>
                    <a:latin typeface="Cambria" panose="02040503050406030204" pitchFamily="18" charset="0"/>
                    <a:ea typeface="Cambria" panose="02040503050406030204" pitchFamily="18" charset="0"/>
                  </a:rPr>
                  <a:t>time </a:t>
                </a:r>
                <a14:m>
                  <m:oMath xmlns:m="http://schemas.openxmlformats.org/officeDocument/2006/math">
                    <m:r>
                      <a:rPr lang="en-US" sz="2400" b="1" i="1">
                        <a:solidFill>
                          <a:srgbClr val="FFFFFF"/>
                        </a:solidFill>
                        <a:latin typeface="Cambria Math" panose="02040503050406030204" pitchFamily="18" charset="0"/>
                      </a:rPr>
                      <m:t>𝒕</m:t>
                    </m:r>
                  </m:oMath>
                </a14:m>
                <a:r>
                  <a:rPr lang="en-US" sz="2400" dirty="0">
                    <a:solidFill>
                      <a:srgbClr val="FFFFFF"/>
                    </a:solidFill>
                    <a:latin typeface="Cambria" panose="02040503050406030204" pitchFamily="18" charset="0"/>
                    <a:ea typeface="Cambria" panose="02040503050406030204" pitchFamily="18" charset="0"/>
                  </a:rPr>
                  <a:t>, along with other non-controllable parameter values like </a:t>
                </a:r>
                <a14:m>
                  <m:oMath xmlns:m="http://schemas.openxmlformats.org/officeDocument/2006/math">
                    <m:sSub>
                      <m:sSubPr>
                        <m:ctrlPr>
                          <a:rPr lang="en-US" sz="2400" b="0" i="1">
                            <a:solidFill>
                              <a:srgbClr val="FFFFFF"/>
                            </a:solidFill>
                            <a:latin typeface="Cambria Math" panose="02040503050406030204" pitchFamily="18" charset="0"/>
                          </a:rPr>
                        </m:ctrlPr>
                      </m:sSubPr>
                      <m:e>
                        <m:r>
                          <a:rPr lang="en-US" sz="2400" b="0" i="1">
                            <a:solidFill>
                              <a:srgbClr val="FFFFFF"/>
                            </a:solidFill>
                            <a:latin typeface="Cambria Math" panose="02040503050406030204" pitchFamily="18" charset="0"/>
                          </a:rPr>
                          <m:t>𝑃</m:t>
                        </m:r>
                      </m:e>
                      <m:sub>
                        <m:r>
                          <a:rPr lang="en-US" sz="2400" b="0" i="1">
                            <a:solidFill>
                              <a:srgbClr val="FFFFFF"/>
                            </a:solidFill>
                            <a:latin typeface="Cambria Math" panose="02040503050406030204" pitchFamily="18" charset="0"/>
                          </a:rPr>
                          <m:t>𝐿𝑜𝑎𝑑</m:t>
                        </m:r>
                      </m:sub>
                    </m:sSub>
                    <m:r>
                      <a:rPr lang="en-US" sz="2400" b="0" i="1">
                        <a:solidFill>
                          <a:srgbClr val="FFFFFF"/>
                        </a:solidFill>
                        <a:latin typeface="Cambria Math" panose="02040503050406030204" pitchFamily="18" charset="0"/>
                      </a:rPr>
                      <m:t>, </m:t>
                    </m:r>
                    <m:sSub>
                      <m:sSubPr>
                        <m:ctrlPr>
                          <a:rPr lang="en-US" sz="2400" b="0" i="1">
                            <a:solidFill>
                              <a:srgbClr val="FFFFFF"/>
                            </a:solidFill>
                            <a:latin typeface="Cambria Math" panose="02040503050406030204" pitchFamily="18" charset="0"/>
                          </a:rPr>
                        </m:ctrlPr>
                      </m:sSubPr>
                      <m:e>
                        <m:r>
                          <a:rPr lang="en-US" sz="2400" b="0" i="1">
                            <a:solidFill>
                              <a:srgbClr val="FFFFFF"/>
                            </a:solidFill>
                            <a:latin typeface="Cambria Math" panose="02040503050406030204" pitchFamily="18" charset="0"/>
                          </a:rPr>
                          <m:t>𝑃</m:t>
                        </m:r>
                      </m:e>
                      <m:sub>
                        <m:r>
                          <a:rPr lang="en-US" sz="2400" b="0" i="1">
                            <a:solidFill>
                              <a:srgbClr val="FFFFFF"/>
                            </a:solidFill>
                            <a:latin typeface="Cambria Math" panose="02040503050406030204" pitchFamily="18" charset="0"/>
                          </a:rPr>
                          <m:t>𝐷𝐸𝑅</m:t>
                        </m:r>
                      </m:sub>
                    </m:sSub>
                  </m:oMath>
                </a14:m>
                <a:r>
                  <a:rPr lang="en-US" sz="2400" dirty="0">
                    <a:solidFill>
                      <a:srgbClr val="FFFFFF"/>
                    </a:solidFill>
                    <a:latin typeface="Cambria" panose="02040503050406030204" pitchFamily="18" charset="0"/>
                    <a:ea typeface="Cambria" panose="02040503050406030204" pitchFamily="18" charset="0"/>
                  </a:rPr>
                  <a:t>:</a:t>
                </a:r>
              </a:p>
              <a:p>
                <a:pPr marL="137160" lvl="1" indent="-228600"/>
                <a:endParaRPr lang="en-US" sz="2400" dirty="0">
                  <a:solidFill>
                    <a:srgbClr val="FFFFFF"/>
                  </a:solidFill>
                  <a:latin typeface="Cambria" panose="02040503050406030204" pitchFamily="18" charset="0"/>
                  <a:ea typeface="Cambria" panose="02040503050406030204" pitchFamily="18" charset="0"/>
                </a:endParaRPr>
              </a:p>
              <a:p>
                <a:pPr marL="137160" lvl="1" indent="-228600"/>
                <a:r>
                  <a:rPr lang="en-US" sz="2400" b="1" dirty="0">
                    <a:solidFill>
                      <a:srgbClr val="FFFFFF"/>
                    </a:solidFill>
                    <a:latin typeface="Cambria" panose="02040503050406030204" pitchFamily="18" charset="0"/>
                    <a:ea typeface="Cambria" panose="02040503050406030204" pitchFamily="18" charset="0"/>
                  </a:rPr>
                  <a:t>Solve for Optimal Power Flow </a:t>
                </a:r>
                <a:r>
                  <a:rPr lang="en-US" sz="2400" dirty="0">
                    <a:solidFill>
                      <a:srgbClr val="FFFFFF"/>
                    </a:solidFill>
                    <a:latin typeface="Cambria" panose="02040503050406030204" pitchFamily="18" charset="0"/>
                    <a:ea typeface="Cambria" panose="02040503050406030204" pitchFamily="18" charset="0"/>
                  </a:rPr>
                  <a:t>of the system, with the </a:t>
                </a:r>
                <a:r>
                  <a:rPr lang="en-US" sz="2400" b="1" dirty="0">
                    <a:solidFill>
                      <a:srgbClr val="FFFFFF"/>
                    </a:solidFill>
                    <a:latin typeface="Cambria" panose="02040503050406030204" pitchFamily="18" charset="0"/>
                    <a:ea typeface="Cambria" panose="02040503050406030204" pitchFamily="18" charset="0"/>
                  </a:rPr>
                  <a:t>objective</a:t>
                </a:r>
                <a:r>
                  <a:rPr lang="en-US" sz="2400" dirty="0">
                    <a:solidFill>
                      <a:srgbClr val="FFFFFF"/>
                    </a:solidFill>
                    <a:latin typeface="Cambria" panose="02040503050406030204" pitchFamily="18" charset="0"/>
                    <a:ea typeface="Cambria" panose="02040503050406030204" pitchFamily="18" charset="0"/>
                  </a:rPr>
                  <a:t> of </a:t>
                </a:r>
                <a:r>
                  <a:rPr lang="en-US" sz="2400" b="1" dirty="0">
                    <a:solidFill>
                      <a:srgbClr val="FFFFFF"/>
                    </a:solidFill>
                    <a:latin typeface="Cambria" panose="02040503050406030204" pitchFamily="18" charset="0"/>
                    <a:ea typeface="Cambria" panose="02040503050406030204" pitchFamily="18" charset="0"/>
                  </a:rPr>
                  <a:t>minimizing line losses</a:t>
                </a:r>
                <a:endParaRPr lang="en-US" sz="2400" dirty="0">
                  <a:solidFill>
                    <a:srgbClr val="FFFFFF"/>
                  </a:solidFill>
                  <a:latin typeface="Cambria" panose="02040503050406030204" pitchFamily="18" charset="0"/>
                  <a:ea typeface="Cambria" panose="02040503050406030204" pitchFamily="18" charset="0"/>
                </a:endParaRPr>
              </a:p>
              <a:p>
                <a:pPr marL="137160" lvl="1" indent="-228600"/>
                <a:endParaRPr lang="en-US" sz="2400" dirty="0">
                  <a:solidFill>
                    <a:srgbClr val="FFFFFF"/>
                  </a:solidFill>
                  <a:latin typeface="Cambria" panose="02040503050406030204" pitchFamily="18" charset="0"/>
                  <a:ea typeface="Cambria" panose="02040503050406030204" pitchFamily="18" charset="0"/>
                </a:endParaRPr>
              </a:p>
              <a:p>
                <a:pPr marL="137160" lvl="1" indent="-228600"/>
                <a:r>
                  <a:rPr lang="en-US" sz="2400" dirty="0">
                    <a:solidFill>
                      <a:srgbClr val="FFFFFF"/>
                    </a:solidFill>
                    <a:latin typeface="Cambria" panose="02040503050406030204" pitchFamily="18" charset="0"/>
                    <a:ea typeface="Cambria" panose="02040503050406030204" pitchFamily="18" charset="0"/>
                  </a:rPr>
                  <a:t>while </a:t>
                </a:r>
                <a:r>
                  <a:rPr lang="en-US" sz="2400" b="1" dirty="0">
                    <a:solidFill>
                      <a:srgbClr val="FFFFFF"/>
                    </a:solidFill>
                    <a:latin typeface="Cambria" panose="02040503050406030204" pitchFamily="18" charset="0"/>
                    <a:ea typeface="Cambria" panose="02040503050406030204" pitchFamily="18" charset="0"/>
                  </a:rPr>
                  <a:t>making sure that</a:t>
                </a:r>
                <a:r>
                  <a:rPr lang="en-US" sz="2400" dirty="0">
                    <a:solidFill>
                      <a:srgbClr val="FFFFFF"/>
                    </a:solidFill>
                    <a:latin typeface="Cambria" panose="02040503050406030204" pitchFamily="18" charset="0"/>
                    <a:ea typeface="Cambria" panose="02040503050406030204" pitchFamily="18" charset="0"/>
                  </a:rPr>
                  <a:t>:</a:t>
                </a:r>
              </a:p>
              <a:p>
                <a:pPr marL="137160" lvl="1" indent="-228600"/>
                <a:r>
                  <a:rPr lang="en-US" sz="2400" b="0" dirty="0">
                    <a:solidFill>
                      <a:srgbClr val="FFFFFF"/>
                    </a:solidFill>
                    <a:latin typeface="Cambria" panose="02040503050406030204" pitchFamily="18" charset="0"/>
                    <a:ea typeface="Cambria" panose="02040503050406030204" pitchFamily="18" charset="0"/>
                  </a:rPr>
                  <a:t>1. </a:t>
                </a:r>
                <a14:m>
                  <m:oMath xmlns:m="http://schemas.openxmlformats.org/officeDocument/2006/math">
                    <m:sSub>
                      <m:sSubPr>
                        <m:ctrlPr>
                          <a:rPr lang="en-US" sz="2400" b="0" i="1">
                            <a:solidFill>
                              <a:srgbClr val="FFFFFF"/>
                            </a:solidFill>
                            <a:latin typeface="Cambria Math" panose="02040503050406030204" pitchFamily="18" charset="0"/>
                          </a:rPr>
                        </m:ctrlPr>
                      </m:sSubPr>
                      <m:e>
                        <m:r>
                          <a:rPr lang="en-US" sz="2400" b="0" i="1">
                            <a:solidFill>
                              <a:srgbClr val="FFFFFF"/>
                            </a:solidFill>
                            <a:latin typeface="Cambria Math" panose="02040503050406030204" pitchFamily="18" charset="0"/>
                          </a:rPr>
                          <m:t>𝐵</m:t>
                        </m:r>
                      </m:e>
                      <m:sub>
                        <m:r>
                          <a:rPr lang="en-US" sz="2400" b="0" i="1">
                            <a:solidFill>
                              <a:srgbClr val="FFFFFF"/>
                            </a:solidFill>
                            <a:latin typeface="Cambria Math" panose="02040503050406030204" pitchFamily="18" charset="0"/>
                          </a:rPr>
                          <m:t>𝑡</m:t>
                        </m:r>
                        <m:r>
                          <a:rPr lang="en-US" sz="2400" b="0" i="1">
                            <a:solidFill>
                              <a:srgbClr val="FFFFFF"/>
                            </a:solidFill>
                            <a:latin typeface="Cambria Math" panose="02040503050406030204" pitchFamily="18" charset="0"/>
                          </a:rPr>
                          <m:t>+1</m:t>
                        </m:r>
                      </m:sub>
                    </m:sSub>
                  </m:oMath>
                </a14:m>
                <a:r>
                  <a:rPr lang="en-US" sz="2400" dirty="0">
                    <a:solidFill>
                      <a:srgbClr val="FFFFFF"/>
                    </a:solidFill>
                    <a:latin typeface="Cambria" panose="02040503050406030204" pitchFamily="18" charset="0"/>
                    <a:ea typeface="Cambria" panose="02040503050406030204" pitchFamily="18" charset="0"/>
                  </a:rPr>
                  <a:t> (the </a:t>
                </a:r>
                <a:r>
                  <a:rPr lang="en-US" sz="2400" b="1" dirty="0">
                    <a:solidFill>
                      <a:srgbClr val="FFFFFF"/>
                    </a:solidFill>
                    <a:latin typeface="Cambria" panose="02040503050406030204" pitchFamily="18" charset="0"/>
                    <a:ea typeface="Cambria" panose="02040503050406030204" pitchFamily="18" charset="0"/>
                  </a:rPr>
                  <a:t>SOC of the battery </a:t>
                </a:r>
                <a:r>
                  <a:rPr lang="en-US" sz="2400" dirty="0">
                    <a:solidFill>
                      <a:srgbClr val="FFFFFF"/>
                    </a:solidFill>
                    <a:latin typeface="Cambria" panose="02040503050406030204" pitchFamily="18" charset="0"/>
                    <a:ea typeface="Cambria" panose="02040503050406030204" pitchFamily="18" charset="0"/>
                  </a:rPr>
                  <a:t>at the end of the simulation) </a:t>
                </a:r>
                <a:r>
                  <a:rPr lang="en-US" sz="2400" b="1" dirty="0">
                    <a:solidFill>
                      <a:srgbClr val="FFFFFF"/>
                    </a:solidFill>
                    <a:latin typeface="Cambria" panose="02040503050406030204" pitchFamily="18" charset="0"/>
                    <a:ea typeface="Cambria" panose="02040503050406030204" pitchFamily="18" charset="0"/>
                  </a:rPr>
                  <a:t>stays in permissible limits</a:t>
                </a:r>
              </a:p>
              <a:p>
                <a:pPr marL="137160" lvl="1" indent="-228600"/>
                <a:r>
                  <a:rPr lang="en-US" sz="2400" dirty="0">
                    <a:solidFill>
                      <a:srgbClr val="FFFFFF"/>
                    </a:solidFill>
                    <a:latin typeface="Cambria" panose="02040503050406030204" pitchFamily="18" charset="0"/>
                    <a:ea typeface="Cambria" panose="02040503050406030204" pitchFamily="18" charset="0"/>
                  </a:rPr>
                  <a:t>2. For no node containing a battery, is </a:t>
                </a:r>
                <a14:m>
                  <m:oMath xmlns:m="http://schemas.openxmlformats.org/officeDocument/2006/math">
                    <m:sSubSup>
                      <m:sSubSupPr>
                        <m:ctrlPr>
                          <a:rPr lang="en-US" sz="2400" b="0" i="1">
                            <a:solidFill>
                              <a:srgbClr val="FFFFFF"/>
                            </a:solidFill>
                            <a:latin typeface="Cambria Math" panose="02040503050406030204" pitchFamily="18" charset="0"/>
                          </a:rPr>
                        </m:ctrlPr>
                      </m:sSubSupPr>
                      <m:e>
                        <m:r>
                          <a:rPr lang="en-US" sz="2400" b="0" i="1">
                            <a:solidFill>
                              <a:srgbClr val="FFFFFF"/>
                            </a:solidFill>
                            <a:latin typeface="Cambria Math" panose="02040503050406030204" pitchFamily="18" charset="0"/>
                          </a:rPr>
                          <m:t>𝑃</m:t>
                        </m:r>
                      </m:e>
                      <m:sub>
                        <m:r>
                          <a:rPr lang="en-US" sz="2400" b="0" i="1">
                            <a:solidFill>
                              <a:srgbClr val="FFFFFF"/>
                            </a:solidFill>
                            <a:latin typeface="Cambria Math" panose="02040503050406030204" pitchFamily="18" charset="0"/>
                          </a:rPr>
                          <m:t>𝑑</m:t>
                        </m:r>
                      </m:sub>
                      <m:sup>
                        <m:r>
                          <a:rPr lang="en-US" sz="2400" b="0" i="1">
                            <a:solidFill>
                              <a:srgbClr val="FFFFFF"/>
                            </a:solidFill>
                            <a:latin typeface="Cambria Math" panose="02040503050406030204" pitchFamily="18" charset="0"/>
                          </a:rPr>
                          <m:t>𝑡</m:t>
                        </m:r>
                      </m:sup>
                    </m:sSubSup>
                    <m:r>
                      <a:rPr lang="en-US" sz="2400" b="0" i="1">
                        <a:solidFill>
                          <a:srgbClr val="FFFFFF"/>
                        </a:solidFill>
                        <a:latin typeface="Cambria Math" panose="02040503050406030204" pitchFamily="18" charset="0"/>
                      </a:rPr>
                      <m:t>. </m:t>
                    </m:r>
                    <m:sSubSup>
                      <m:sSubSupPr>
                        <m:ctrlPr>
                          <a:rPr lang="en-US" sz="2400" b="0" i="1">
                            <a:solidFill>
                              <a:srgbClr val="FFFFFF"/>
                            </a:solidFill>
                            <a:latin typeface="Cambria Math" panose="02040503050406030204" pitchFamily="18" charset="0"/>
                          </a:rPr>
                        </m:ctrlPr>
                      </m:sSubSupPr>
                      <m:e>
                        <m:r>
                          <a:rPr lang="en-US" sz="2400" b="0" i="1">
                            <a:solidFill>
                              <a:srgbClr val="FFFFFF"/>
                            </a:solidFill>
                            <a:latin typeface="Cambria Math" panose="02040503050406030204" pitchFamily="18" charset="0"/>
                          </a:rPr>
                          <m:t>𝑃</m:t>
                        </m:r>
                      </m:e>
                      <m:sub>
                        <m:r>
                          <a:rPr lang="en-US" sz="2400" b="0" i="1">
                            <a:solidFill>
                              <a:srgbClr val="FFFFFF"/>
                            </a:solidFill>
                            <a:latin typeface="Cambria Math" panose="02040503050406030204" pitchFamily="18" charset="0"/>
                          </a:rPr>
                          <m:t>𝑐</m:t>
                        </m:r>
                      </m:sub>
                      <m:sup>
                        <m:r>
                          <a:rPr lang="en-US" sz="2400" b="0" i="1">
                            <a:solidFill>
                              <a:srgbClr val="FFFFFF"/>
                            </a:solidFill>
                            <a:latin typeface="Cambria Math" panose="02040503050406030204" pitchFamily="18" charset="0"/>
                          </a:rPr>
                          <m:t>𝑡</m:t>
                        </m:r>
                      </m:sup>
                    </m:sSubSup>
                    <m:r>
                      <a:rPr lang="en-US" sz="2400" b="0" i="1">
                        <a:solidFill>
                          <a:srgbClr val="FFFFFF"/>
                        </a:solidFill>
                        <a:latin typeface="Cambria Math" panose="02040503050406030204" pitchFamily="18" charset="0"/>
                      </a:rPr>
                      <m:t>≠0</m:t>
                    </m:r>
                  </m:oMath>
                </a14:m>
                <a:r>
                  <a:rPr lang="en-US" sz="2400" dirty="0">
                    <a:solidFill>
                      <a:srgbClr val="FFFFFF"/>
                    </a:solidFill>
                    <a:latin typeface="Cambria" panose="02040503050406030204" pitchFamily="18" charset="0"/>
                    <a:ea typeface="Cambria" panose="02040503050406030204" pitchFamily="18" charset="0"/>
                  </a:rPr>
                  <a:t>. In other words, make sure that </a:t>
                </a:r>
                <a:r>
                  <a:rPr lang="en-US" sz="2400" dirty="0">
                    <a:solidFill>
                      <a:schemeClr val="bg1"/>
                    </a:solidFill>
                    <a:highlight>
                      <a:srgbClr val="008000"/>
                    </a:highlight>
                    <a:latin typeface="Cambria" panose="02040503050406030204" pitchFamily="18" charset="0"/>
                    <a:ea typeface="Cambria" panose="02040503050406030204" pitchFamily="18" charset="0"/>
                  </a:rPr>
                  <a:t>Complementarity of Discharging and Charging</a:t>
                </a:r>
                <a:r>
                  <a:rPr lang="en-US" sz="2400" dirty="0">
                    <a:solidFill>
                      <a:srgbClr val="FFFFFF"/>
                    </a:solidFill>
                    <a:latin typeface="Cambria" panose="02040503050406030204" pitchFamily="18" charset="0"/>
                    <a:ea typeface="Cambria" panose="02040503050406030204" pitchFamily="18" charset="0"/>
                  </a:rPr>
                  <a:t> is </a:t>
                </a:r>
                <a:r>
                  <a:rPr lang="en-US" sz="2400" dirty="0">
                    <a:solidFill>
                      <a:srgbClr val="00B050"/>
                    </a:solidFill>
                    <a:latin typeface="Cambria" panose="02040503050406030204" pitchFamily="18" charset="0"/>
                    <a:ea typeface="Cambria" panose="02040503050406030204" pitchFamily="18" charset="0"/>
                  </a:rPr>
                  <a:t>ensured</a:t>
                </a:r>
                <a:r>
                  <a:rPr lang="en-US" sz="2400" dirty="0">
                    <a:solidFill>
                      <a:srgbClr val="FFFFFF"/>
                    </a:solidFill>
                    <a:latin typeface="Cambria" panose="02040503050406030204" pitchFamily="18" charset="0"/>
                    <a:ea typeface="Cambria" panose="02040503050406030204" pitchFamily="18" charset="0"/>
                  </a:rPr>
                  <a:t>. Alternatively, </a:t>
                </a:r>
                <a:r>
                  <a:rPr lang="en-US" sz="2400" dirty="0">
                    <a:solidFill>
                      <a:schemeClr val="bg1"/>
                    </a:solidFill>
                    <a:highlight>
                      <a:srgbClr val="800000"/>
                    </a:highlight>
                    <a:latin typeface="Cambria" panose="02040503050406030204" pitchFamily="18" charset="0"/>
                    <a:ea typeface="Cambria" panose="02040503050406030204" pitchFamily="18" charset="0"/>
                  </a:rPr>
                  <a:t>Simultaneous Charging and Discharging (SCD)</a:t>
                </a:r>
                <a:r>
                  <a:rPr lang="en-US" sz="2400" dirty="0">
                    <a:solidFill>
                      <a:srgbClr val="FFFFFF"/>
                    </a:solidFill>
                    <a:latin typeface="Cambria" panose="02040503050406030204" pitchFamily="18" charset="0"/>
                    <a:ea typeface="Cambria" panose="02040503050406030204" pitchFamily="18" charset="0"/>
                  </a:rPr>
                  <a:t> is </a:t>
                </a:r>
                <a:r>
                  <a:rPr lang="en-US" sz="2400" dirty="0">
                    <a:solidFill>
                      <a:srgbClr val="FF0000"/>
                    </a:solidFill>
                    <a:latin typeface="Cambria" panose="02040503050406030204" pitchFamily="18" charset="0"/>
                    <a:ea typeface="Cambria" panose="02040503050406030204" pitchFamily="18" charset="0"/>
                  </a:rPr>
                  <a:t>avoided</a:t>
                </a:r>
                <a:r>
                  <a:rPr lang="en-US" sz="2400" dirty="0">
                    <a:solidFill>
                      <a:srgbClr val="FFFFFF"/>
                    </a:solidFill>
                    <a:latin typeface="Cambria" panose="02040503050406030204" pitchFamily="18" charset="0"/>
                    <a:ea typeface="Cambria" panose="02040503050406030204" pitchFamily="18" charset="0"/>
                  </a:rPr>
                  <a:t>.</a:t>
                </a: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375179" y="1717142"/>
                <a:ext cx="10970358" cy="4537524"/>
              </a:xfrm>
              <a:prstGeom prst="rect">
                <a:avLst/>
              </a:prstGeom>
              <a:blipFill>
                <a:blip r:embed="rId4"/>
                <a:stretch>
                  <a:fillRect l="-776" t="-802" b="-1872"/>
                </a:stretch>
              </a:blipFill>
              <a:ln w="22225">
                <a:solidFill>
                  <a:schemeClr val="accent4">
                    <a:lumMod val="75000"/>
                  </a:schemeClr>
                </a:solidFill>
                <a:prstDash val="lgDash"/>
              </a:ln>
            </p:spPr>
            <p:txBody>
              <a:bodyPr/>
              <a:lstStyle/>
              <a:p>
                <a:r>
                  <a:rPr lang="en-US">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dirty="0">
                <a:solidFill>
                  <a:schemeClr val="bg2"/>
                </a:solidFill>
              </a:rPr>
              <a:t>Problem Statement</a:t>
            </a:r>
          </a:p>
        </p:txBody>
      </p:sp>
    </p:spTree>
    <p:extLst>
      <p:ext uri="{BB962C8B-B14F-4D97-AF65-F5344CB8AC3E}">
        <p14:creationId xmlns:p14="http://schemas.microsoft.com/office/powerpoint/2010/main" val="195596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Latest Set of Suggestions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dirty="0"/>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stretch>
            <a:fillRect/>
          </a:stretch>
        </p:blipFill>
        <p:spPr>
          <a:xfrm>
            <a:off x="6291943" y="499041"/>
            <a:ext cx="4720327" cy="5600731"/>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895555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dirty="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26" name="Rectangle 25">
            <a:extLst>
              <a:ext uri="{FF2B5EF4-FFF2-40B4-BE49-F238E27FC236}">
                <a16:creationId xmlns:a16="http://schemas.microsoft.com/office/drawing/2014/main" id="{2B175FD5-A62E-C570-61F2-BC1FF7BCAAF8}"/>
              </a:ext>
            </a:extLst>
          </p:cNvPr>
          <p:cNvSpPr/>
          <p:nvPr/>
        </p:nvSpPr>
        <p:spPr>
          <a:xfrm>
            <a:off x="7248525" y="5848350"/>
            <a:ext cx="2186312" cy="600075"/>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B3351FB-48C6-A234-0327-4F908757A172}"/>
              </a:ext>
            </a:extLst>
          </p:cNvPr>
          <p:cNvCxnSpPr>
            <a:cxnSpLocks/>
            <a:endCxn id="25" idx="1"/>
          </p:cNvCxnSpPr>
          <p:nvPr/>
        </p:nvCxnSpPr>
        <p:spPr>
          <a:xfrm flipV="1">
            <a:off x="8486775" y="5393748"/>
            <a:ext cx="1143389" cy="540327"/>
          </a:xfrm>
          <a:prstGeom prst="straightConnector1">
            <a:avLst/>
          </a:prstGeom>
          <a:ln>
            <a:solidFill>
              <a:srgbClr val="9558B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A57F294-7580-E8B9-8064-D8070CE825A5}"/>
              </a:ext>
            </a:extLst>
          </p:cNvPr>
          <p:cNvSpPr txBox="1"/>
          <p:nvPr/>
        </p:nvSpPr>
        <p:spPr>
          <a:xfrm>
            <a:off x="9630164" y="4916694"/>
            <a:ext cx="2366509" cy="954107"/>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dirty="0">
                <a:solidFill>
                  <a:schemeClr val="tx1"/>
                </a:solidFill>
              </a:rPr>
              <a:t>Ensures Complementarity (i.e., ensures absence of SCD) without any additional boolean constraints.</a:t>
            </a:r>
          </a:p>
        </p:txBody>
      </p:sp>
      <p:cxnSp>
        <p:nvCxnSpPr>
          <p:cNvPr id="30" name="Straight Arrow Connector 29">
            <a:extLst>
              <a:ext uri="{FF2B5EF4-FFF2-40B4-BE49-F238E27FC236}">
                <a16:creationId xmlns:a16="http://schemas.microsoft.com/office/drawing/2014/main" id="{03097A19-80AF-0DDF-C17B-171ECA733088}"/>
              </a:ext>
            </a:extLst>
          </p:cNvPr>
          <p:cNvCxnSpPr/>
          <p:nvPr/>
        </p:nvCxnSpPr>
        <p:spPr>
          <a:xfrm flipH="1">
            <a:off x="2367984" y="1085850"/>
            <a:ext cx="2752725" cy="4362758"/>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923330"/>
          </a:xfrm>
          <a:prstGeom prst="rect">
            <a:avLst/>
          </a:prstGeom>
          <a:noFill/>
          <a:ln w="28575">
            <a:solidFill>
              <a:srgbClr val="92D050"/>
            </a:solidFill>
          </a:ln>
        </p:spPr>
        <p:txBody>
          <a:bodyPr wrap="square" rtlCol="0">
            <a:spAutoFit/>
          </a:bodyPr>
          <a:lstStyle/>
          <a:p>
            <a:r>
              <a:rPr lang="en-US" dirty="0"/>
              <a:t>They prefer rectangular coordinates for all complex variables, for usage in Newton Raphson method.</a:t>
            </a:r>
          </a:p>
        </p:txBody>
      </p:sp>
      <p:cxnSp>
        <p:nvCxnSpPr>
          <p:cNvPr id="36" name="Straight Arrow Connector 35">
            <a:extLst>
              <a:ext uri="{FF2B5EF4-FFF2-40B4-BE49-F238E27FC236}">
                <a16:creationId xmlns:a16="http://schemas.microsoft.com/office/drawing/2014/main" id="{2BDEFCA6-257C-484A-0271-32609DD99FE3}"/>
              </a:ext>
            </a:extLst>
          </p:cNvPr>
          <p:cNvCxnSpPr>
            <a:endCxn id="32" idx="0"/>
          </p:cNvCxnSpPr>
          <p:nvPr/>
        </p:nvCxnSpPr>
        <p:spPr>
          <a:xfrm flipH="1">
            <a:off x="2352675" y="843181"/>
            <a:ext cx="4941701" cy="4596733"/>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7B37B12-7083-9253-EA29-143C026CAEEC}"/>
              </a:ext>
            </a:extLst>
          </p:cNvPr>
          <p:cNvCxnSpPr>
            <a:endCxn id="32" idx="0"/>
          </p:cNvCxnSpPr>
          <p:nvPr/>
        </p:nvCxnSpPr>
        <p:spPr>
          <a:xfrm flipH="1">
            <a:off x="2352675" y="1771650"/>
            <a:ext cx="4895850" cy="36682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5CB10D-28B5-B80D-7280-76A996A7E29A}"/>
              </a:ext>
            </a:extLst>
          </p:cNvPr>
          <p:cNvCxnSpPr>
            <a:endCxn id="32" idx="0"/>
          </p:cNvCxnSpPr>
          <p:nvPr/>
        </p:nvCxnSpPr>
        <p:spPr>
          <a:xfrm flipH="1">
            <a:off x="2352675" y="1962150"/>
            <a:ext cx="2678676" cy="34777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D27B5F-247E-3B38-7949-23BF152C27B3}"/>
              </a:ext>
            </a:extLst>
          </p:cNvPr>
          <p:cNvCxnSpPr>
            <a:cxnSpLocks/>
          </p:cNvCxnSpPr>
          <p:nvPr/>
        </p:nvCxnSpPr>
        <p:spPr>
          <a:xfrm flipH="1" flipV="1">
            <a:off x="3611107" y="734086"/>
            <a:ext cx="1336450" cy="1780514"/>
          </a:xfrm>
          <a:prstGeom prst="straightConnector1">
            <a:avLst/>
          </a:prstGeom>
          <a:ln w="19050">
            <a:solidFill>
              <a:srgbClr val="9558B2"/>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0BE568-20E3-ADDA-1F9A-AED85BF2ED2A}"/>
                  </a:ext>
                </a:extLst>
              </p:cNvPr>
              <p:cNvSpPr txBox="1"/>
              <p:nvPr/>
            </p:nvSpPr>
            <p:spPr>
              <a:xfrm>
                <a:off x="154559" y="87755"/>
                <a:ext cx="3743814" cy="646331"/>
              </a:xfrm>
              <a:prstGeom prst="rect">
                <a:avLst/>
              </a:prstGeom>
              <a:noFill/>
              <a:ln>
                <a:solidFill>
                  <a:srgbClr val="92D050"/>
                </a:solidFill>
              </a:ln>
            </p:spPr>
            <p:txBody>
              <a:bodyPr wrap="square" rtlCol="0">
                <a:spAutoFit/>
              </a:bodyPr>
              <a:lstStyle/>
              <a:p>
                <a:r>
                  <a:rPr lang="en-US" dirty="0"/>
                  <a:t>SOC is always taken as </a:t>
                </a:r>
                <a14:m>
                  <m:oMath xmlns:m="http://schemas.openxmlformats.org/officeDocument/2006/math">
                    <m:r>
                      <a:rPr lang="en-US" b="0" i="1" smtClean="0">
                        <a:latin typeface="Cambria Math" panose="02040503050406030204" pitchFamily="18" charset="0"/>
                      </a:rPr>
                      <m:t>𝑝𝑢</m:t>
                    </m:r>
                  </m:oMath>
                </a14:m>
                <a:r>
                  <a:rPr lang="en-US" dirty="0"/>
                  <a:t> energy (base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𝑘𝑊h</m:t>
                    </m:r>
                    <m:r>
                      <a:rPr lang="en-US" i="1" dirty="0" smtClean="0">
                        <a:latin typeface="Cambria Math" panose="02040503050406030204" pitchFamily="18" charset="0"/>
                      </a:rPr>
                      <m:t>/</m:t>
                    </m:r>
                    <m:r>
                      <a:rPr lang="en-US" i="1" dirty="0" smtClean="0">
                        <a:latin typeface="Cambria Math" panose="02040503050406030204" pitchFamily="18" charset="0"/>
                      </a:rPr>
                      <m:t>𝑀𝑊h</m:t>
                    </m:r>
                  </m:oMath>
                </a14:m>
                <a:r>
                  <a:rPr lang="en-US" dirty="0"/>
                  <a:t>)</a:t>
                </a:r>
              </a:p>
            </p:txBody>
          </p:sp>
        </mc:Choice>
        <mc:Fallback xmlns="">
          <p:sp>
            <p:nvSpPr>
              <p:cNvPr id="7" name="TextBox 6">
                <a:extLst>
                  <a:ext uri="{FF2B5EF4-FFF2-40B4-BE49-F238E27FC236}">
                    <a16:creationId xmlns:a16="http://schemas.microsoft.com/office/drawing/2014/main" id="{CB0BE568-20E3-ADDA-1F9A-AED85BF2ED2A}"/>
                  </a:ext>
                </a:extLst>
              </p:cNvPr>
              <p:cNvSpPr txBox="1">
                <a:spLocks noRot="1" noChangeAspect="1" noMove="1" noResize="1" noEditPoints="1" noAdjustHandles="1" noChangeArrowheads="1" noChangeShapeType="1" noTextEdit="1"/>
              </p:cNvSpPr>
              <p:nvPr/>
            </p:nvSpPr>
            <p:spPr>
              <a:xfrm>
                <a:off x="154559" y="87755"/>
                <a:ext cx="3743814" cy="646331"/>
              </a:xfrm>
              <a:prstGeom prst="rect">
                <a:avLst/>
              </a:prstGeom>
              <a:blipFill>
                <a:blip r:embed="rId6"/>
                <a:stretch>
                  <a:fillRect l="-1136" t="-3704" b="-12963"/>
                </a:stretch>
              </a:blipFill>
              <a:ln>
                <a:solidFill>
                  <a:srgbClr val="92D050"/>
                </a:solidFill>
              </a:ln>
            </p:spPr>
            <p:txBody>
              <a:bodyPr/>
              <a:lstStyle/>
              <a:p>
                <a:r>
                  <a:rPr lang="en-US">
                    <a:noFill/>
                  </a:rPr>
                  <a:t> </a:t>
                </a:r>
              </a:p>
            </p:txBody>
          </p:sp>
        </mc:Fallback>
      </mc:AlternateContent>
    </p:spTree>
    <p:extLst>
      <p:ext uri="{BB962C8B-B14F-4D97-AF65-F5344CB8AC3E}">
        <p14:creationId xmlns:p14="http://schemas.microsoft.com/office/powerpoint/2010/main" val="2561648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dirty="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1200329"/>
          </a:xfrm>
          <a:prstGeom prst="rect">
            <a:avLst/>
          </a:prstGeom>
          <a:noFill/>
          <a:ln w="28575">
            <a:solidFill>
              <a:srgbClr val="92D050"/>
            </a:solidFill>
          </a:ln>
        </p:spPr>
        <p:txBody>
          <a:bodyPr wrap="square" rtlCol="0">
            <a:spAutoFit/>
          </a:bodyPr>
          <a:lstStyle/>
          <a:p>
            <a:r>
              <a:rPr lang="en-US" dirty="0"/>
              <a:t>All variables are </a:t>
            </a:r>
            <a:r>
              <a:rPr lang="en-US" b="1" dirty="0"/>
              <a:t>Continuous</a:t>
            </a:r>
          </a:p>
          <a:p>
            <a:r>
              <a:rPr lang="en-US" b="1" dirty="0"/>
              <a:t>No Discrete </a:t>
            </a:r>
            <a:r>
              <a:rPr lang="en-US" dirty="0"/>
              <a:t>variables</a:t>
            </a:r>
          </a:p>
          <a:p>
            <a:r>
              <a:rPr lang="en-US" b="1" dirty="0"/>
              <a:t>No Boolean </a:t>
            </a:r>
            <a:r>
              <a:rPr lang="en-US" dirty="0"/>
              <a:t>variables</a:t>
            </a:r>
          </a:p>
          <a:p>
            <a:r>
              <a:rPr lang="en-US" dirty="0"/>
              <a:t>In the final equations</a:t>
            </a:r>
          </a:p>
        </p:txBody>
      </p:sp>
    </p:spTree>
    <p:extLst>
      <p:ext uri="{BB962C8B-B14F-4D97-AF65-F5344CB8AC3E}">
        <p14:creationId xmlns:p14="http://schemas.microsoft.com/office/powerpoint/2010/main" val="2152296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dirty="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dirty="0">
                <a:latin typeface="+mj-lt"/>
                <a:ea typeface="+mn-ea"/>
                <a:cs typeface="Times New Roman" panose="02020603050405020304" pitchFamily="18" charset="0"/>
              </a:rPr>
              <a:t>Two Optimization Loops (Time-scales):</a:t>
            </a:r>
            <a:br>
              <a:rPr lang="en-US" sz="1600" b="0" dirty="0">
                <a:latin typeface="+mj-lt"/>
                <a:ea typeface="+mn-ea"/>
                <a:cs typeface="Times New Roman" panose="02020603050405020304" pitchFamily="18" charset="0"/>
              </a:rPr>
            </a:br>
            <a:r>
              <a:rPr lang="en-US" sz="1600" b="0" dirty="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dirty="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99398"/>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210050" y="3942945"/>
            <a:ext cx="4324350" cy="30520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dirty="0">
                <a:solidFill>
                  <a:schemeClr val="bg1"/>
                </a:solidFill>
              </a:rPr>
              <a:t>Battery apparent power (through inverter) limits.</a:t>
            </a:r>
          </a:p>
        </p:txBody>
      </p:sp>
    </p:spTree>
    <p:extLst>
      <p:ext uri="{BB962C8B-B14F-4D97-AF65-F5344CB8AC3E}">
        <p14:creationId xmlns:p14="http://schemas.microsoft.com/office/powerpoint/2010/main" val="1083868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dirty="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dirty="0">
                <a:latin typeface="+mj-lt"/>
                <a:ea typeface="+mn-ea"/>
                <a:cs typeface="Times New Roman" panose="02020603050405020304" pitchFamily="18" charset="0"/>
              </a:rPr>
              <a:t>Two Optimization Loops (Time-scales):</a:t>
            </a:r>
            <a:br>
              <a:rPr lang="en-US" sz="1600" b="0" dirty="0">
                <a:latin typeface="+mj-lt"/>
                <a:ea typeface="+mn-ea"/>
                <a:cs typeface="Times New Roman" panose="02020603050405020304" pitchFamily="18" charset="0"/>
              </a:rPr>
            </a:br>
            <a:r>
              <a:rPr lang="en-US" sz="1600" b="0" dirty="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dirty="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686300" y="3942945"/>
            <a:ext cx="3848100" cy="28615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dirty="0">
                <a:solidFill>
                  <a:schemeClr val="bg1"/>
                </a:solidFill>
              </a:rPr>
              <a:t>Battery apparent power (through inverter) limits.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449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9874" y="4942594"/>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dirty="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a:stCxn id="5" idx="1"/>
            <a:endCxn id="17" idx="2"/>
          </p:cNvCxnSpPr>
          <p:nvPr/>
        </p:nvCxnSpPr>
        <p:spPr>
          <a:xfrm flipH="1" flipV="1">
            <a:off x="4476265" y="719045"/>
            <a:ext cx="2791310" cy="842214"/>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68188" y="327333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2342406" y="72714"/>
            <a:ext cx="4267717" cy="646331"/>
          </a:xfrm>
          <a:prstGeom prst="rect">
            <a:avLst/>
          </a:prstGeom>
          <a:solidFill>
            <a:schemeClr val="tx1"/>
          </a:solidFill>
        </p:spPr>
        <p:txBody>
          <a:bodyPr wrap="square" rtlCol="0">
            <a:spAutoFit/>
          </a:bodyPr>
          <a:lstStyle/>
          <a:p>
            <a:r>
              <a:rPr lang="en-US" dirty="0">
                <a:solidFill>
                  <a:schemeClr val="bg1"/>
                </a:solidFill>
              </a:rPr>
              <a:t>Upon addition of the </a:t>
            </a:r>
            <a:r>
              <a:rPr lang="en-US" dirty="0">
                <a:highlight>
                  <a:srgbClr val="00FF00"/>
                </a:highlight>
              </a:rPr>
              <a:t>green</a:t>
            </a:r>
            <a:r>
              <a:rPr lang="en-US" dirty="0">
                <a:solidFill>
                  <a:schemeClr val="bg1"/>
                </a:solidFill>
              </a:rPr>
              <a:t> block, the </a:t>
            </a:r>
            <a:r>
              <a:rPr lang="en-US" dirty="0">
                <a:highlight>
                  <a:srgbClr val="C0C0C0"/>
                </a:highlight>
              </a:rPr>
              <a:t>grey</a:t>
            </a:r>
            <a:r>
              <a:rPr lang="en-US" dirty="0">
                <a:solidFill>
                  <a:schemeClr val="bg1"/>
                </a:solidFill>
                <a:highlight>
                  <a:srgbClr val="C0C0C0"/>
                </a:highlight>
              </a:rPr>
              <a:t> </a:t>
            </a:r>
            <a:r>
              <a:rPr lang="en-US" dirty="0">
                <a:solidFill>
                  <a:schemeClr val="bg1"/>
                </a:solidFill>
              </a:rPr>
              <a:t>terms are removed from the constraints.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3443043-FF2D-5A4C-1A5C-2A3B5429B5D8}"/>
              </a:ext>
            </a:extLst>
          </p:cNvPr>
          <p:cNvCxnSpPr>
            <a:cxnSpLocks/>
          </p:cNvCxnSpPr>
          <p:nvPr/>
        </p:nvCxnSpPr>
        <p:spPr>
          <a:xfrm flipH="1" flipV="1">
            <a:off x="4924426" y="366746"/>
            <a:ext cx="2588581" cy="2051512"/>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56B57E-CFBF-2101-5CA6-4828E92F1F8C}"/>
              </a:ext>
            </a:extLst>
          </p:cNvPr>
          <p:cNvSpPr txBox="1"/>
          <p:nvPr/>
        </p:nvSpPr>
        <p:spPr>
          <a:xfrm>
            <a:off x="715294" y="4474949"/>
            <a:ext cx="4267717" cy="1200329"/>
          </a:xfrm>
          <a:prstGeom prst="rect">
            <a:avLst/>
          </a:prstGeom>
          <a:solidFill>
            <a:schemeClr val="tx1"/>
          </a:solidFill>
        </p:spPr>
        <p:txBody>
          <a:bodyPr wrap="square" rtlCol="0">
            <a:spAutoFit/>
          </a:bodyPr>
          <a:lstStyle/>
          <a:p>
            <a:r>
              <a:rPr lang="en-US" dirty="0">
                <a:solidFill>
                  <a:schemeClr val="bg1"/>
                </a:solidFill>
              </a:rPr>
              <a:t>The </a:t>
            </a:r>
            <a:r>
              <a:rPr lang="en-US" dirty="0">
                <a:highlight>
                  <a:srgbClr val="FFFF00"/>
                </a:highlight>
              </a:rPr>
              <a:t>yellow</a:t>
            </a:r>
            <a:r>
              <a:rPr lang="en-US" dirty="0">
                <a:solidFill>
                  <a:schemeClr val="bg1"/>
                </a:solidFill>
              </a:rPr>
              <a:t> block ensures that the terminal battery SOC value (i.e. SOC value at the end of the horizon) prescribed by the outer loop is adhered to.</a:t>
            </a:r>
          </a:p>
        </p:txBody>
      </p:sp>
      <p:cxnSp>
        <p:nvCxnSpPr>
          <p:cNvPr id="22" name="Straight Arrow Connector 21">
            <a:extLst>
              <a:ext uri="{FF2B5EF4-FFF2-40B4-BE49-F238E27FC236}">
                <a16:creationId xmlns:a16="http://schemas.microsoft.com/office/drawing/2014/main" id="{D5C4B80D-EA20-361F-BEBD-3EDB7639C621}"/>
              </a:ext>
            </a:extLst>
          </p:cNvPr>
          <p:cNvCxnSpPr>
            <a:cxnSpLocks/>
            <a:endCxn id="23" idx="3"/>
          </p:cNvCxnSpPr>
          <p:nvPr/>
        </p:nvCxnSpPr>
        <p:spPr>
          <a:xfrm flipH="1">
            <a:off x="5459368" y="5281024"/>
            <a:ext cx="3317239" cy="119377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51DA40-62E1-F49F-E84D-FC7A9F5777C5}"/>
                  </a:ext>
                </a:extLst>
              </p:cNvPr>
              <p:cNvSpPr txBox="1"/>
              <p:nvPr/>
            </p:nvSpPr>
            <p:spPr>
              <a:xfrm>
                <a:off x="1191651" y="6143334"/>
                <a:ext cx="4267717" cy="662938"/>
              </a:xfrm>
              <a:prstGeom prst="rect">
                <a:avLst/>
              </a:prstGeom>
              <a:solidFill>
                <a:schemeClr val="tx1"/>
              </a:solidFill>
            </p:spPr>
            <p:txBody>
              <a:bodyPr wrap="square" rtlCol="0">
                <a:spAutoFit/>
              </a:bodyPr>
              <a:lstStyle/>
              <a:p>
                <a14:m>
                  <m:oMath xmlns:m="http://schemas.openxmlformats.org/officeDocument/2006/math">
                    <m:sSubSup>
                      <m:sSubSupPr>
                        <m:ctrlPr>
                          <a:rPr lang="en-US" b="0" i="1" dirty="0" smtClean="0">
                            <a:solidFill>
                              <a:schemeClr val="bg1"/>
                            </a:solidFill>
                            <a:latin typeface="Cambria Math" panose="02040503050406030204" pitchFamily="18" charset="0"/>
                          </a:rPr>
                        </m:ctrlPr>
                      </m:sSubSupPr>
                      <m:e>
                        <m:r>
                          <a:rPr lang="en-US" b="0" i="1" dirty="0" smtClean="0">
                            <a:solidFill>
                              <a:schemeClr val="bg1"/>
                            </a:solidFill>
                            <a:latin typeface="Cambria Math" panose="02040503050406030204" pitchFamily="18" charset="0"/>
                          </a:rPr>
                          <m:t>𝑃</m:t>
                        </m:r>
                      </m:e>
                      <m:sub>
                        <m:r>
                          <a:rPr lang="en-US" b="0" i="1" dirty="0" smtClean="0">
                            <a:solidFill>
                              <a:schemeClr val="bg1"/>
                            </a:solidFill>
                            <a:latin typeface="Cambria Math" panose="02040503050406030204" pitchFamily="18" charset="0"/>
                          </a:rPr>
                          <m:t>𝑛</m:t>
                        </m:r>
                      </m:sub>
                      <m:sup>
                        <m:r>
                          <a:rPr lang="en-US" b="0" i="1" dirty="0" smtClean="0">
                            <a:solidFill>
                              <a:schemeClr val="bg1"/>
                            </a:solidFill>
                            <a:latin typeface="Cambria Math" panose="02040503050406030204" pitchFamily="18" charset="0"/>
                          </a:rPr>
                          <m:t>𝑞</m:t>
                        </m:r>
                      </m:sup>
                    </m:sSubSup>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m:t>
                        </m:r>
                      </m:e>
                      <m:sub>
                        <m:r>
                          <a:rPr lang="en-US" b="0" i="1" dirty="0" smtClean="0">
                            <a:solidFill>
                              <a:schemeClr val="bg1"/>
                            </a:solidFill>
                            <a:latin typeface="Cambria Math" panose="02040503050406030204" pitchFamily="18" charset="0"/>
                          </a:rPr>
                          <m:t>𝑡</m:t>
                        </m:r>
                      </m:sub>
                    </m:sSub>
                  </m:oMath>
                </a14:m>
                <a:r>
                  <a:rPr lang="en-US" dirty="0">
                    <a:solidFill>
                      <a:schemeClr val="bg1"/>
                    </a:solidFill>
                  </a:rPr>
                  <a:t> is also an optimization (control) variable</a:t>
                </a:r>
              </a:p>
            </p:txBody>
          </p:sp>
        </mc:Choice>
        <mc:Fallback xmlns="">
          <p:sp>
            <p:nvSpPr>
              <p:cNvPr id="23" name="TextBox 22">
                <a:extLst>
                  <a:ext uri="{FF2B5EF4-FFF2-40B4-BE49-F238E27FC236}">
                    <a16:creationId xmlns:a16="http://schemas.microsoft.com/office/drawing/2014/main" id="{9051DA40-62E1-F49F-E84D-FC7A9F5777C5}"/>
                  </a:ext>
                </a:extLst>
              </p:cNvPr>
              <p:cNvSpPr txBox="1">
                <a:spLocks noRot="1" noChangeAspect="1" noMove="1" noResize="1" noEditPoints="1" noAdjustHandles="1" noChangeArrowheads="1" noChangeShapeType="1" noTextEdit="1"/>
              </p:cNvSpPr>
              <p:nvPr/>
            </p:nvSpPr>
            <p:spPr>
              <a:xfrm>
                <a:off x="1191651" y="6143334"/>
                <a:ext cx="4267717" cy="662938"/>
              </a:xfrm>
              <a:prstGeom prst="rect">
                <a:avLst/>
              </a:prstGeom>
              <a:blipFill>
                <a:blip r:embed="rId5"/>
                <a:stretch>
                  <a:fillRect l="-1141" t="-2752" b="-13761"/>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6004C8CF-A01E-D059-A823-833FE2E34C76}"/>
              </a:ext>
            </a:extLst>
          </p:cNvPr>
          <p:cNvPicPr>
            <a:picLocks noChangeAspect="1"/>
          </p:cNvPicPr>
          <p:nvPr/>
        </p:nvPicPr>
        <p:blipFill>
          <a:blip r:embed="rId6"/>
          <a:stretch>
            <a:fillRect/>
          </a:stretch>
        </p:blipFill>
        <p:spPr>
          <a:xfrm>
            <a:off x="6659874" y="6492331"/>
            <a:ext cx="3785905" cy="292071"/>
          </a:xfrm>
          <a:prstGeom prst="rect">
            <a:avLst/>
          </a:prstGeom>
          <a:ln w="19050">
            <a:solidFill>
              <a:schemeClr val="tx1"/>
            </a:solidFill>
          </a:ln>
        </p:spPr>
      </p:pic>
    </p:spTree>
    <p:extLst>
      <p:ext uri="{BB962C8B-B14F-4D97-AF65-F5344CB8AC3E}">
        <p14:creationId xmlns:p14="http://schemas.microsoft.com/office/powerpoint/2010/main" val="4236874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33634" y="4973321"/>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dirty="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tx1"/>
          </a:solidFill>
          <a:ln w="28575">
            <a:solidFill>
              <a:srgbClr val="92D050"/>
            </a:solidFill>
          </a:ln>
        </p:spPr>
        <p:txBody>
          <a:bodyPr wrap="square" rtlCol="0">
            <a:spAutoFit/>
          </a:bodyPr>
          <a:lstStyle/>
          <a:p>
            <a:r>
              <a:rPr lang="en-US" dirty="0">
                <a:solidFill>
                  <a:schemeClr val="bg1"/>
                </a:solidFill>
              </a:rPr>
              <a:t>All variables are </a:t>
            </a:r>
            <a:r>
              <a:rPr lang="en-US" b="1" dirty="0">
                <a:solidFill>
                  <a:schemeClr val="bg1"/>
                </a:solidFill>
              </a:rPr>
              <a:t>Continuous</a:t>
            </a:r>
          </a:p>
          <a:p>
            <a:r>
              <a:rPr lang="en-US" b="1" dirty="0">
                <a:solidFill>
                  <a:schemeClr val="bg1"/>
                </a:solidFill>
              </a:rPr>
              <a:t>No Discrete </a:t>
            </a:r>
            <a:r>
              <a:rPr lang="en-US" dirty="0">
                <a:solidFill>
                  <a:schemeClr val="bg1"/>
                </a:solidFill>
              </a:rPr>
              <a:t>variables</a:t>
            </a:r>
          </a:p>
          <a:p>
            <a:r>
              <a:rPr lang="en-US" b="1" dirty="0">
                <a:solidFill>
                  <a:schemeClr val="bg1"/>
                </a:solidFill>
              </a:rPr>
              <a:t>No Boolean </a:t>
            </a:r>
            <a:r>
              <a:rPr lang="en-US" dirty="0">
                <a:solidFill>
                  <a:schemeClr val="bg1"/>
                </a:solidFill>
              </a:rPr>
              <a:t>variables</a:t>
            </a:r>
          </a:p>
          <a:p>
            <a:r>
              <a:rPr lang="en-US" dirty="0">
                <a:solidFill>
                  <a:schemeClr val="bg1"/>
                </a:solidFill>
              </a:rPr>
              <a:t>In the final equations</a:t>
            </a:r>
          </a:p>
        </p:txBody>
      </p:sp>
      <p:pic>
        <p:nvPicPr>
          <p:cNvPr id="13" name="Picture 12">
            <a:extLst>
              <a:ext uri="{FF2B5EF4-FFF2-40B4-BE49-F238E27FC236}">
                <a16:creationId xmlns:a16="http://schemas.microsoft.com/office/drawing/2014/main" id="{97D3160D-05B0-7D93-9B66-0BC16655D619}"/>
              </a:ext>
            </a:extLst>
          </p:cNvPr>
          <p:cNvPicPr>
            <a:picLocks noChangeAspect="1"/>
          </p:cNvPicPr>
          <p:nvPr/>
        </p:nvPicPr>
        <p:blipFill>
          <a:blip r:embed="rId5"/>
          <a:stretch>
            <a:fillRect/>
          </a:stretch>
        </p:blipFill>
        <p:spPr>
          <a:xfrm>
            <a:off x="6648193" y="6502259"/>
            <a:ext cx="3785905" cy="292071"/>
          </a:xfrm>
          <a:prstGeom prst="rect">
            <a:avLst/>
          </a:prstGeom>
          <a:ln w="19050">
            <a:solidFill>
              <a:schemeClr val="tx1"/>
            </a:solidFill>
          </a:ln>
        </p:spPr>
      </p:pic>
    </p:spTree>
    <p:extLst>
      <p:ext uri="{BB962C8B-B14F-4D97-AF65-F5344CB8AC3E}">
        <p14:creationId xmlns:p14="http://schemas.microsoft.com/office/powerpoint/2010/main" val="966282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dirty="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dirty="0">
                <a:solidFill>
                  <a:schemeClr val="bg1"/>
                </a:solidFill>
              </a:rPr>
              <a:t>All variables are </a:t>
            </a:r>
            <a:r>
              <a:rPr lang="en-US" b="1" dirty="0">
                <a:solidFill>
                  <a:schemeClr val="bg1"/>
                </a:solidFill>
              </a:rPr>
              <a:t>Continuous</a:t>
            </a:r>
          </a:p>
          <a:p>
            <a:r>
              <a:rPr lang="en-US" b="1" dirty="0">
                <a:solidFill>
                  <a:schemeClr val="bg1"/>
                </a:solidFill>
              </a:rPr>
              <a:t>No Discrete </a:t>
            </a:r>
            <a:r>
              <a:rPr lang="en-US" dirty="0">
                <a:solidFill>
                  <a:schemeClr val="bg1"/>
                </a:solidFill>
              </a:rPr>
              <a:t>variables</a:t>
            </a:r>
          </a:p>
          <a:p>
            <a:r>
              <a:rPr lang="en-US" b="1" dirty="0">
                <a:solidFill>
                  <a:schemeClr val="bg1"/>
                </a:solidFill>
              </a:rPr>
              <a:t>No Boolean </a:t>
            </a:r>
            <a:r>
              <a:rPr lang="en-US" dirty="0">
                <a:solidFill>
                  <a:schemeClr val="bg1"/>
                </a:solidFill>
              </a:rPr>
              <a:t>variables</a:t>
            </a:r>
          </a:p>
          <a:p>
            <a:r>
              <a:rPr lang="en-US" dirty="0">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dirty="0">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dirty="0">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dirty="0">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spTree>
    <p:extLst>
      <p:ext uri="{BB962C8B-B14F-4D97-AF65-F5344CB8AC3E}">
        <p14:creationId xmlns:p14="http://schemas.microsoft.com/office/powerpoint/2010/main" val="4132842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dirty="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dirty="0">
                <a:solidFill>
                  <a:schemeClr val="bg1"/>
                </a:solidFill>
              </a:rPr>
              <a:t>All variables are </a:t>
            </a:r>
            <a:r>
              <a:rPr lang="en-US" b="1" dirty="0">
                <a:solidFill>
                  <a:schemeClr val="bg1"/>
                </a:solidFill>
              </a:rPr>
              <a:t>Continuous</a:t>
            </a:r>
          </a:p>
          <a:p>
            <a:r>
              <a:rPr lang="en-US" b="1" dirty="0">
                <a:solidFill>
                  <a:schemeClr val="bg1"/>
                </a:solidFill>
              </a:rPr>
              <a:t>No Discrete </a:t>
            </a:r>
            <a:r>
              <a:rPr lang="en-US" dirty="0">
                <a:solidFill>
                  <a:schemeClr val="bg1"/>
                </a:solidFill>
              </a:rPr>
              <a:t>variables</a:t>
            </a:r>
          </a:p>
          <a:p>
            <a:r>
              <a:rPr lang="en-US" b="1" dirty="0">
                <a:solidFill>
                  <a:schemeClr val="bg1"/>
                </a:solidFill>
              </a:rPr>
              <a:t>No Boolean </a:t>
            </a:r>
            <a:r>
              <a:rPr lang="en-US" dirty="0">
                <a:solidFill>
                  <a:schemeClr val="bg1"/>
                </a:solidFill>
              </a:rPr>
              <a:t>variables</a:t>
            </a:r>
          </a:p>
          <a:p>
            <a:r>
              <a:rPr lang="en-US" dirty="0">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dirty="0">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dirty="0">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dirty="0">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grpSp>
        <p:nvGrpSpPr>
          <p:cNvPr id="24" name="Group 23">
            <a:extLst>
              <a:ext uri="{FF2B5EF4-FFF2-40B4-BE49-F238E27FC236}">
                <a16:creationId xmlns:a16="http://schemas.microsoft.com/office/drawing/2014/main" id="{FCB51A60-59BB-571A-29AD-723F1EB66B4F}"/>
              </a:ext>
            </a:extLst>
          </p:cNvPr>
          <p:cNvGrpSpPr/>
          <p:nvPr/>
        </p:nvGrpSpPr>
        <p:grpSpPr>
          <a:xfrm>
            <a:off x="3174243" y="1345834"/>
            <a:ext cx="5806447" cy="2976064"/>
            <a:chOff x="3750242" y="1388655"/>
            <a:chExt cx="5806447" cy="2976064"/>
          </a:xfrm>
        </p:grpSpPr>
        <p:pic>
          <p:nvPicPr>
            <p:cNvPr id="14" name="Picture 13">
              <a:extLst>
                <a:ext uri="{FF2B5EF4-FFF2-40B4-BE49-F238E27FC236}">
                  <a16:creationId xmlns:a16="http://schemas.microsoft.com/office/drawing/2014/main" id="{7F9A59C2-EA7F-4A15-5CA1-8290786D1811}"/>
                </a:ext>
              </a:extLst>
            </p:cNvPr>
            <p:cNvPicPr>
              <a:picLocks noChangeAspect="1"/>
            </p:cNvPicPr>
            <p:nvPr/>
          </p:nvPicPr>
          <p:blipFill>
            <a:blip r:embed="rId6"/>
            <a:stretch>
              <a:fillRect/>
            </a:stretch>
          </p:blipFill>
          <p:spPr>
            <a:xfrm>
              <a:off x="3750242" y="1388655"/>
              <a:ext cx="5806447" cy="2976064"/>
            </a:xfrm>
            <a:prstGeom prst="rect">
              <a:avLst/>
            </a:prstGeom>
          </p:spPr>
        </p:pic>
        <p:sp>
          <p:nvSpPr>
            <p:cNvPr id="11" name="Rectangle 10">
              <a:extLst>
                <a:ext uri="{FF2B5EF4-FFF2-40B4-BE49-F238E27FC236}">
                  <a16:creationId xmlns:a16="http://schemas.microsoft.com/office/drawing/2014/main" id="{C1696835-ADD1-4BB5-FAF6-4181AB71E7E3}"/>
                </a:ext>
              </a:extLst>
            </p:cNvPr>
            <p:cNvSpPr/>
            <p:nvPr/>
          </p:nvSpPr>
          <p:spPr>
            <a:xfrm>
              <a:off x="3944858" y="3633696"/>
              <a:ext cx="5382022" cy="60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05AA22C-8E14-4E6B-EBA7-2F1337D20D0D}"/>
                </a:ext>
              </a:extLst>
            </p:cNvPr>
            <p:cNvSpPr/>
            <p:nvPr/>
          </p:nvSpPr>
          <p:spPr>
            <a:xfrm>
              <a:off x="7175316" y="2877004"/>
              <a:ext cx="1587925" cy="3136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F7C239F-CBA6-D5B0-7379-7F71BA7C0C75}"/>
                </a:ext>
              </a:extLst>
            </p:cNvPr>
            <p:cNvSpPr/>
            <p:nvPr/>
          </p:nvSpPr>
          <p:spPr>
            <a:xfrm>
              <a:off x="6568927" y="1627171"/>
              <a:ext cx="793468" cy="323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5E525BA-C346-BA78-C7A6-5B85CAF600C6}"/>
                </a:ext>
              </a:extLst>
            </p:cNvPr>
            <p:cNvSpPr/>
            <p:nvPr/>
          </p:nvSpPr>
          <p:spPr>
            <a:xfrm>
              <a:off x="6653466" y="2246946"/>
              <a:ext cx="808647" cy="3640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1BB4537-7B10-CCDC-4425-30969E4E388E}"/>
                </a:ext>
              </a:extLst>
            </p:cNvPr>
            <p:cNvSpPr/>
            <p:nvPr/>
          </p:nvSpPr>
          <p:spPr>
            <a:xfrm>
              <a:off x="7460254" y="1602387"/>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53393935-EF16-7CAE-5C1E-C60381CEA1C3}"/>
                </a:ext>
              </a:extLst>
            </p:cNvPr>
            <p:cNvSpPr/>
            <p:nvPr/>
          </p:nvSpPr>
          <p:spPr>
            <a:xfrm>
              <a:off x="7536840" y="2245400"/>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71536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8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 name="Rectangle 9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C1016E-F1B9-F5AA-F214-21BF775DBFC1}"/>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Battery Models Used in Various Papers</a:t>
            </a:r>
          </a:p>
        </p:txBody>
      </p:sp>
      <p:sp>
        <p:nvSpPr>
          <p:cNvPr id="123" name="Rectangle 9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24" name="Rectangle 9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2861BC-629A-EC3F-7E23-23703BB6AACA}"/>
              </a:ext>
            </a:extLst>
          </p:cNvPr>
          <p:cNvSpPr>
            <a:spLocks noGrp="1"/>
          </p:cNvSpPr>
          <p:nvPr>
            <p:ph idx="1"/>
          </p:nvPr>
        </p:nvSpPr>
        <p:spPr>
          <a:xfrm>
            <a:off x="5351164" y="586822"/>
            <a:ext cx="6002636" cy="866421"/>
          </a:xfrm>
        </p:spPr>
        <p:txBody>
          <a:bodyPr vert="horz" lIns="91440" tIns="45720" rIns="91440" bIns="45720" rtlCol="0" anchor="ctr">
            <a:normAutofit fontScale="92500" lnSpcReduction="20000"/>
          </a:bodyPr>
          <a:lstStyle/>
          <a:p>
            <a:pPr marL="0" indent="0">
              <a:buNone/>
            </a:pPr>
            <a:r>
              <a:rPr lang="en-US" dirty="0">
                <a:solidFill>
                  <a:schemeClr val="tx1"/>
                </a:solidFill>
                <a:latin typeface="Times New Roman" panose="02020603050405020304" pitchFamily="18" charset="0"/>
                <a:cs typeface="Times New Roman" panose="02020603050405020304" pitchFamily="18" charset="0"/>
              </a:rPr>
              <a:t>Battery Dispatching for End Users With On-Site Renewables and Peak Demand Charges – An Approximate Dynamic Programming Approach</a:t>
            </a:r>
          </a:p>
        </p:txBody>
      </p:sp>
      <p:pic>
        <p:nvPicPr>
          <p:cNvPr id="5" name="Picture 4">
            <a:extLst>
              <a:ext uri="{FF2B5EF4-FFF2-40B4-BE49-F238E27FC236}">
                <a16:creationId xmlns:a16="http://schemas.microsoft.com/office/drawing/2014/main" id="{5DDDB433-2F03-A5CD-DB8A-59BD8C02811D}"/>
              </a:ext>
            </a:extLst>
          </p:cNvPr>
          <p:cNvPicPr>
            <a:picLocks noChangeAspect="1"/>
          </p:cNvPicPr>
          <p:nvPr/>
        </p:nvPicPr>
        <p:blipFill>
          <a:blip r:embed="rId2"/>
          <a:stretch>
            <a:fillRect/>
          </a:stretch>
        </p:blipFill>
        <p:spPr>
          <a:xfrm>
            <a:off x="557784" y="3136209"/>
            <a:ext cx="11164824" cy="2679558"/>
          </a:xfrm>
          <a:prstGeom prst="rect">
            <a:avLst/>
          </a:prstGeom>
        </p:spPr>
      </p:pic>
      <p:sp>
        <p:nvSpPr>
          <p:cNvPr id="6" name="TextBox 5">
            <a:extLst>
              <a:ext uri="{FF2B5EF4-FFF2-40B4-BE49-F238E27FC236}">
                <a16:creationId xmlns:a16="http://schemas.microsoft.com/office/drawing/2014/main" id="{F7ACEA1C-CE4B-3603-12FD-45B2B6C8962A}"/>
              </a:ext>
            </a:extLst>
          </p:cNvPr>
          <p:cNvSpPr txBox="1"/>
          <p:nvPr/>
        </p:nvSpPr>
        <p:spPr>
          <a:xfrm>
            <a:off x="5351164" y="1415017"/>
            <a:ext cx="6154601" cy="1200329"/>
          </a:xfrm>
          <a:prstGeom prst="rect">
            <a:avLst/>
          </a:prstGeom>
          <a:noFill/>
        </p:spPr>
        <p:txBody>
          <a:bodyPr wrap="square" rtlCol="0">
            <a:spAutoFit/>
          </a:bodyPr>
          <a:lstStyle/>
          <a:p>
            <a:pPr marL="0" indent="0">
              <a:buNone/>
            </a:pPr>
            <a:r>
              <a:rPr lang="en-US" sz="1800" dirty="0">
                <a:solidFill>
                  <a:schemeClr val="tx1"/>
                </a:solidFill>
              </a:rPr>
              <a:t>Initial thoughts: It uses a linear/linearized model of the battery, and all equations are expressed with matrices.</a:t>
            </a:r>
          </a:p>
          <a:p>
            <a:pPr marL="0" indent="0">
              <a:buNone/>
            </a:pPr>
            <a:r>
              <a:rPr lang="en-US" sz="1800" dirty="0">
                <a:solidFill>
                  <a:schemeClr val="tx1"/>
                </a:solidFill>
              </a:rPr>
              <a:t>Details to be added later.</a:t>
            </a:r>
          </a:p>
          <a:p>
            <a:endParaRPr lang="en-US" dirty="0"/>
          </a:p>
        </p:txBody>
      </p:sp>
    </p:spTree>
    <p:extLst>
      <p:ext uri="{BB962C8B-B14F-4D97-AF65-F5344CB8AC3E}">
        <p14:creationId xmlns:p14="http://schemas.microsoft.com/office/powerpoint/2010/main" val="2724178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Simulation Parameters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EFAB8-9A91-C655-9CD8-0AE3441761AC}"/>
                  </a:ext>
                </a:extLst>
              </p:cNvPr>
              <p:cNvSpPr>
                <a:spLocks noGrp="1"/>
              </p:cNvSpPr>
              <p:nvPr>
                <p:ph idx="1"/>
              </p:nvPr>
            </p:nvSpPr>
            <p:spPr>
              <a:xfrm>
                <a:off x="4302579" y="319088"/>
                <a:ext cx="7202587" cy="6114369"/>
              </a:xfrm>
              <a:solidFill>
                <a:schemeClr val="accent6">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buNone/>
                </a:pPr>
                <a:r>
                  <a:rPr lang="en-US" sz="2800" b="1" dirty="0">
                    <a:solidFill>
                      <a:schemeClr val="tx1"/>
                    </a:solidFill>
                    <a:latin typeface="Cambria" panose="02040503050406030204" pitchFamily="18" charset="0"/>
                    <a:ea typeface="Cambria" panose="02040503050406030204" pitchFamily="18" charset="0"/>
                  </a:rPr>
                  <a:t>Objective</a:t>
                </a:r>
                <a:r>
                  <a:rPr lang="en-US" sz="2800" dirty="0">
                    <a:solidFill>
                      <a:schemeClr val="tx1"/>
                    </a:solidFill>
                    <a:latin typeface="Cambria" panose="02040503050406030204" pitchFamily="18" charset="0"/>
                    <a:ea typeface="Cambria" panose="02040503050406030204" pitchFamily="18" charset="0"/>
                  </a:rPr>
                  <a:t>: Minimize Line Losses (Greedily)</a:t>
                </a:r>
                <a:endParaRPr lang="en-US" sz="2800" b="1"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System</a:t>
                </a:r>
                <a:r>
                  <a:rPr lang="en-US" sz="2800" dirty="0">
                    <a:solidFill>
                      <a:schemeClr val="tx1"/>
                    </a:solidFill>
                    <a:latin typeface="Cambria" panose="02040503050406030204" pitchFamily="18" charset="0"/>
                    <a:ea typeface="Cambria" panose="02040503050406030204" pitchFamily="18" charset="0"/>
                  </a:rPr>
                  <a:t>: IEEE </a:t>
                </a:r>
                <a14:m>
                  <m:oMath xmlns:m="http://schemas.openxmlformats.org/officeDocument/2006/math">
                    <m:r>
                      <a:rPr lang="en-US" sz="2800" b="0" i="1" smtClean="0">
                        <a:solidFill>
                          <a:schemeClr val="tx1"/>
                        </a:solidFill>
                        <a:latin typeface="Cambria Math" panose="02040503050406030204" pitchFamily="18" charset="0"/>
                      </a:rPr>
                      <m:t>123</m:t>
                    </m:r>
                  </m:oMath>
                </a14:m>
                <a:r>
                  <a:rPr lang="en-US" sz="2800" dirty="0">
                    <a:solidFill>
                      <a:schemeClr val="tx1"/>
                    </a:solidFill>
                    <a:latin typeface="Cambria" panose="02040503050406030204" pitchFamily="18" charset="0"/>
                    <a:ea typeface="Cambria" panose="02040503050406030204" pitchFamily="18" charset="0"/>
                  </a:rPr>
                  <a:t> Node System</a:t>
                </a:r>
              </a:p>
              <a:p>
                <a:pPr marL="0" indent="0">
                  <a:buNone/>
                </a:pPr>
                <a:r>
                  <a:rPr lang="en-US" sz="2800" b="1" dirty="0">
                    <a:solidFill>
                      <a:schemeClr val="tx1"/>
                    </a:solidFill>
                    <a:latin typeface="Cambria" panose="02040503050406030204" pitchFamily="18" charset="0"/>
                    <a:ea typeface="Cambria" panose="02040503050406030204" pitchFamily="18" charset="0"/>
                  </a:rPr>
                  <a:t>Phase</a:t>
                </a:r>
                <a:r>
                  <a:rPr lang="en-US" sz="2800" dirty="0">
                    <a:solidFill>
                      <a:schemeClr val="tx1"/>
                    </a:solidFill>
                    <a:latin typeface="Cambria" panose="02040503050406030204" pitchFamily="18" charset="0"/>
                    <a:ea typeface="Cambria" panose="02040503050406030204" pitchFamily="18" charset="0"/>
                  </a:rPr>
                  <a:t>: Balanced </a:t>
                </a:r>
                <a14:m>
                  <m:oMath xmlns:m="http://schemas.openxmlformats.org/officeDocument/2006/math">
                    <m:r>
                      <a:rPr lang="en-US" sz="2800" b="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ea typeface="Cambria Math" panose="02040503050406030204" pitchFamily="18" charset="0"/>
                      </a:rPr>
                      <m:t>∅</m:t>
                    </m:r>
                  </m:oMath>
                </a14:m>
                <a:endParaRPr lang="en-US" sz="2800"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Supply</a:t>
                </a:r>
                <a:r>
                  <a:rPr lang="en-US" sz="2800" b="1" dirty="0">
                    <a:solidFill>
                      <a:schemeClr val="tx1"/>
                    </a:solidFill>
                    <a:latin typeface="Cambria" panose="02040503050406030204" pitchFamily="18" charset="0"/>
                    <a:ea typeface="Cambria" panose="02040503050406030204" pitchFamily="18" charset="0"/>
                  </a:rPr>
                  <a:t>: </a:t>
                </a:r>
                <a:r>
                  <a:rPr lang="en-US" sz="2800" dirty="0">
                    <a:solidFill>
                      <a:schemeClr val="tx1"/>
                    </a:solidFill>
                    <a:latin typeface="Cambria" panose="02040503050406030204" pitchFamily="18" charset="0"/>
                    <a:ea typeface="Cambria" panose="02040503050406030204" pitchFamily="18" charset="0"/>
                  </a:rPr>
                  <a:t>DERs and Batteries at select </a:t>
                </a:r>
                <a:r>
                  <a:rPr lang="en-US" sz="900" dirty="0">
                    <a:solidFill>
                      <a:schemeClr val="tx1"/>
                    </a:solidFill>
                    <a:latin typeface="Cambria" panose="02040503050406030204" pitchFamily="18" charset="0"/>
                    <a:ea typeface="Cambria" panose="02040503050406030204" pitchFamily="18" charset="0"/>
                  </a:rPr>
                  <a:t>(about </a:t>
                </a:r>
                <a14:m>
                  <m:oMath xmlns:m="http://schemas.openxmlformats.org/officeDocument/2006/math">
                    <m:r>
                      <a:rPr lang="en-US" sz="900" b="0" i="1" smtClean="0">
                        <a:solidFill>
                          <a:schemeClr val="tx1"/>
                        </a:solidFill>
                        <a:latin typeface="Cambria Math" panose="02040503050406030204" pitchFamily="18" charset="0"/>
                        <a:ea typeface="Cambria" panose="02040503050406030204" pitchFamily="18" charset="0"/>
                      </a:rPr>
                      <m:t>50%</m:t>
                    </m:r>
                  </m:oMath>
                </a14:m>
                <a:r>
                  <a:rPr lang="en-US" sz="900" dirty="0">
                    <a:solidFill>
                      <a:schemeClr val="tx1"/>
                    </a:solidFill>
                    <a:latin typeface="Cambria" panose="02040503050406030204" pitchFamily="18" charset="0"/>
                    <a:ea typeface="Cambria" panose="02040503050406030204" pitchFamily="18" charset="0"/>
                  </a:rPr>
                  <a:t> of total) </a:t>
                </a:r>
                <a:r>
                  <a:rPr lang="en-US" sz="2800" dirty="0">
                    <a:solidFill>
                      <a:schemeClr val="tx1"/>
                    </a:solidFill>
                    <a:latin typeface="Cambria" panose="02040503050406030204" pitchFamily="18" charset="0"/>
                    <a:ea typeface="Cambria" panose="02040503050406030204" pitchFamily="18" charset="0"/>
                  </a:rPr>
                  <a:t>nodes. Substation.</a:t>
                </a:r>
              </a:p>
              <a:p>
                <a:pPr marL="0" indent="0">
                  <a:buNone/>
                </a:pPr>
                <a:r>
                  <a:rPr lang="en-US" sz="2800" b="1" dirty="0">
                    <a:solidFill>
                      <a:srgbClr val="9558B2"/>
                    </a:solidFill>
                    <a:latin typeface="Cambria" panose="02040503050406030204" pitchFamily="18" charset="0"/>
                    <a:ea typeface="Cambria" panose="02040503050406030204" pitchFamily="18" charset="0"/>
                  </a:rPr>
                  <a:t>Demand</a:t>
                </a:r>
                <a:r>
                  <a:rPr lang="en-US" sz="2800" dirty="0">
                    <a:solidFill>
                      <a:schemeClr val="tx1"/>
                    </a:solidFill>
                    <a:latin typeface="Cambria" panose="02040503050406030204" pitchFamily="18" charset="0"/>
                    <a:ea typeface="Cambria" panose="02040503050406030204" pitchFamily="18" charset="0"/>
                  </a:rPr>
                  <a:t>: Flat line </a:t>
                </a:r>
                <a:r>
                  <a:rPr lang="en-US" sz="1200" i="1" dirty="0">
                    <a:solidFill>
                      <a:schemeClr val="tx1"/>
                    </a:solidFill>
                    <a:latin typeface="Cambria" panose="02040503050406030204" pitchFamily="18" charset="0"/>
                    <a:ea typeface="Cambria" panose="02040503050406030204" pitchFamily="18" charset="0"/>
                  </a:rPr>
                  <a:t>(will be made varying each time-step in future simulations)</a:t>
                </a:r>
              </a:p>
              <a:p>
                <a:pPr marL="0" indent="0">
                  <a:buNone/>
                </a:pPr>
                <a:r>
                  <a:rPr lang="en-US" sz="2800" b="1" dirty="0">
                    <a:solidFill>
                      <a:schemeClr val="tx1"/>
                    </a:solidFill>
                    <a:latin typeface="Cambria" panose="02040503050406030204" pitchFamily="18" charset="0"/>
                    <a:ea typeface="Cambria" panose="02040503050406030204" pitchFamily="18" charset="0"/>
                  </a:rPr>
                  <a:t>Control: </a:t>
                </a:r>
                <a:r>
                  <a:rPr lang="en-US" sz="2800" dirty="0">
                    <a:solidFill>
                      <a:schemeClr val="tx1"/>
                    </a:solidFill>
                    <a:latin typeface="Cambria" panose="02040503050406030204" pitchFamily="18" charset="0"/>
                    <a:ea typeface="Cambria" panose="02040503050406030204" pitchFamily="18" charset="0"/>
                  </a:rPr>
                  <a:t>Inverter Reactive Power Control for DERs and Batteries. Battery Charging/Discharging.</a:t>
                </a:r>
                <a:endParaRPr lang="en-US" sz="2800" b="1"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Number of discrete time-steps</a:t>
                </a:r>
                <a:r>
                  <a:rPr lang="en-US" sz="2800" b="1" dirty="0">
                    <a:solidFill>
                      <a:schemeClr val="tx1"/>
                    </a:solidFill>
                    <a:latin typeface="Cambria" panose="02040503050406030204" pitchFamily="18" charset="0"/>
                    <a:ea typeface="Cambria" panose="02040503050406030204" pitchFamily="18" charset="0"/>
                  </a:rPr>
                  <a:t>: </a:t>
                </a:r>
                <a14:m>
                  <m:oMath xmlns:m="http://schemas.openxmlformats.org/officeDocument/2006/math">
                    <m:r>
                      <m:rPr>
                        <m:sty m:val="p"/>
                      </m:rPr>
                      <a:rPr lang="en-US" sz="2800" b="0" i="0" smtClean="0">
                        <a:solidFill>
                          <a:schemeClr val="tx1"/>
                        </a:solidFill>
                        <a:latin typeface="Cambria Math" panose="02040503050406030204" pitchFamily="18" charset="0"/>
                      </a:rPr>
                      <m:t>K</m:t>
                    </m:r>
                    <m:r>
                      <a:rPr lang="en-US" sz="2800" b="0" i="0"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7</m:t>
                    </m:r>
                  </m:oMath>
                </a14:m>
                <a:endParaRPr lang="en-US" sz="2800" b="0"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chemeClr val="tx1"/>
                    </a:solidFill>
                    <a:latin typeface="Cambria" panose="02040503050406030204" pitchFamily="18" charset="0"/>
                    <a:ea typeface="Cambria" panose="02040503050406030204" pitchFamily="18" charset="0"/>
                  </a:rPr>
                  <a:t>Duration</a:t>
                </a:r>
                <a:r>
                  <a:rPr lang="en-US" sz="2800" dirty="0">
                    <a:solidFill>
                      <a:schemeClr val="tx1"/>
                    </a:solidFill>
                    <a:latin typeface="Cambria" panose="02040503050406030204" pitchFamily="18" charset="0"/>
                    <a:ea typeface="Cambria" panose="02040503050406030204" pitchFamily="18" charset="0"/>
                  </a:rPr>
                  <a:t> </a:t>
                </a:r>
                <a:r>
                  <a:rPr lang="en-US" sz="2800" b="1" dirty="0">
                    <a:solidFill>
                      <a:schemeClr val="tx1"/>
                    </a:solidFill>
                    <a:latin typeface="Cambria" panose="02040503050406030204" pitchFamily="18" charset="0"/>
                    <a:ea typeface="Cambria" panose="02040503050406030204" pitchFamily="18" charset="0"/>
                  </a:rPr>
                  <a:t>per time-step: </a:t>
                </a:r>
                <a14:m>
                  <m:oMath xmlns:m="http://schemas.openxmlformats.org/officeDocument/2006/math">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=15 </m:t>
                    </m:r>
                  </m:oMath>
                </a14:m>
                <a:r>
                  <a:rPr lang="en-US" sz="2800" dirty="0">
                    <a:solidFill>
                      <a:schemeClr val="tx1"/>
                    </a:solidFill>
                    <a:latin typeface="Cambria" panose="02040503050406030204" pitchFamily="18" charset="0"/>
                    <a:ea typeface="Cambria" panose="02040503050406030204" pitchFamily="18" charset="0"/>
                  </a:rPr>
                  <a:t>min.</a:t>
                </a:r>
              </a:p>
            </p:txBody>
          </p:sp>
        </mc:Choice>
        <mc:Fallback xmlns="">
          <p:sp>
            <p:nvSpPr>
              <p:cNvPr id="3" name="Content Placeholder 2">
                <a:extLst>
                  <a:ext uri="{FF2B5EF4-FFF2-40B4-BE49-F238E27FC236}">
                    <a16:creationId xmlns:a16="http://schemas.microsoft.com/office/drawing/2014/main" id="{2B9EFAB8-9A91-C655-9CD8-0AE3441761AC}"/>
                  </a:ext>
                </a:extLst>
              </p:cNvPr>
              <p:cNvSpPr>
                <a:spLocks noGrp="1" noRot="1" noChangeAspect="1" noMove="1" noResize="1" noEditPoints="1" noAdjustHandles="1" noChangeArrowheads="1" noChangeShapeType="1" noTextEdit="1"/>
              </p:cNvSpPr>
              <p:nvPr>
                <p:ph idx="1"/>
              </p:nvPr>
            </p:nvSpPr>
            <p:spPr>
              <a:xfrm>
                <a:off x="4302579" y="319088"/>
                <a:ext cx="7202587" cy="6114369"/>
              </a:xfrm>
              <a:blipFill>
                <a:blip r:embed="rId2"/>
                <a:stretch>
                  <a:fillRect l="-1691"/>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2561349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481693" y="3159578"/>
            <a:ext cx="11389178" cy="398400"/>
          </a:xfrm>
          <a:ln w="38100">
            <a:solidFill>
              <a:schemeClr val="accent4">
                <a:lumMod val="40000"/>
                <a:lumOff val="60000"/>
              </a:schemeClr>
            </a:solidFill>
          </a:ln>
        </p:spPr>
        <p:txBody>
          <a:bodyPr>
            <a:noAutofit/>
          </a:bodyPr>
          <a:lstStyle/>
          <a:p>
            <a:pPr algn="ctr"/>
            <a:r>
              <a:rPr lang="en-US" sz="2400" dirty="0">
                <a:latin typeface="Times New Roman" panose="02020603050405020304" pitchFamily="18" charset="0"/>
                <a:cs typeface="Times New Roman" panose="02020603050405020304" pitchFamily="18" charset="0"/>
              </a:rPr>
              <a:t>Differential Dynamic Programming for Multistage Uncertain Optimal Control</a:t>
            </a:r>
          </a:p>
        </p:txBody>
      </p:sp>
      <p:sp>
        <p:nvSpPr>
          <p:cNvPr id="5" name="TextBox 4">
            <a:extLst>
              <a:ext uri="{FF2B5EF4-FFF2-40B4-BE49-F238E27FC236}">
                <a16:creationId xmlns:a16="http://schemas.microsoft.com/office/drawing/2014/main" id="{CF0FD868-0A00-0958-9612-D576320029A2}"/>
              </a:ext>
            </a:extLst>
          </p:cNvPr>
          <p:cNvSpPr txBox="1"/>
          <p:nvPr/>
        </p:nvSpPr>
        <p:spPr>
          <a:xfrm>
            <a:off x="1097075" y="3557978"/>
            <a:ext cx="10063163" cy="369332"/>
          </a:xfrm>
          <a:prstGeom prst="rect">
            <a:avLst/>
          </a:prstGeom>
          <a:noFill/>
          <a:ln w="38100">
            <a:solidFill>
              <a:schemeClr val="accent4">
                <a:lumMod val="40000"/>
                <a:lumOff val="60000"/>
              </a:schemeClr>
            </a:solidFill>
          </a:ln>
        </p:spPr>
        <p:txBody>
          <a:bodyPr wrap="square" rtlCol="0">
            <a:spAutoFit/>
          </a:bodyPr>
          <a:lstStyle/>
          <a:p>
            <a:pPr algn="ctr"/>
            <a:r>
              <a:rPr lang="en-IN" dirty="0" err="1">
                <a:solidFill>
                  <a:schemeClr val="bg1"/>
                </a:solidFill>
                <a:latin typeface="Times New Roman" panose="02020603050405020304" pitchFamily="18" charset="0"/>
                <a:cs typeface="Times New Roman" panose="02020603050405020304" pitchFamily="18" charset="0"/>
              </a:rPr>
              <a:t>Xiaodong</a:t>
            </a:r>
            <a:r>
              <a:rPr lang="en-IN" dirty="0">
                <a:solidFill>
                  <a:schemeClr val="bg1"/>
                </a:solidFill>
                <a:latin typeface="Times New Roman" panose="02020603050405020304" pitchFamily="18" charset="0"/>
                <a:cs typeface="Times New Roman" panose="02020603050405020304" pitchFamily="18" charset="0"/>
              </a:rPr>
              <a:t> Qian and </a:t>
            </a:r>
            <a:r>
              <a:rPr lang="en-IN" dirty="0" err="1">
                <a:solidFill>
                  <a:schemeClr val="bg1"/>
                </a:solidFill>
                <a:latin typeface="Times New Roman" panose="02020603050405020304" pitchFamily="18" charset="0"/>
                <a:cs typeface="Times New Roman" panose="02020603050405020304" pitchFamily="18" charset="0"/>
              </a:rPr>
              <a:t>Yuanguo</a:t>
            </a:r>
            <a:r>
              <a:rPr lang="en-IN" dirty="0">
                <a:solidFill>
                  <a:schemeClr val="bg1"/>
                </a:solidFill>
                <a:latin typeface="Times New Roman" panose="02020603050405020304" pitchFamily="18" charset="0"/>
                <a:cs typeface="Times New Roman" panose="02020603050405020304" pitchFamily="18" charset="0"/>
              </a:rPr>
              <a:t> Zhu</a:t>
            </a:r>
            <a:endParaRPr lang="en-IN" dirty="0">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4">
                <a:lumMod val="40000"/>
                <a:lumOff val="60000"/>
              </a:schemeClr>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Seventh International Joint Conference on Computational Sciences and Optimization (2014)</a:t>
            </a:r>
            <a:endParaRPr lang="en-IN" dirty="0">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918607" y="4942894"/>
            <a:ext cx="2371725" cy="1200329"/>
          </a:xfrm>
          <a:prstGeom prst="rect">
            <a:avLst/>
          </a:prstGeom>
          <a:noFill/>
          <a:ln>
            <a:solidFill>
              <a:schemeClr val="accent4">
                <a:lumMod val="40000"/>
                <a:lumOff val="60000"/>
              </a:schemeClr>
            </a:solidFill>
          </a:ln>
        </p:spPr>
        <p:txBody>
          <a:bodyPr wrap="square" rtlCol="0">
            <a:spAutoFit/>
          </a:bodyPr>
          <a:lstStyle/>
          <a:p>
            <a:r>
              <a:rPr lang="en-US" dirty="0" err="1">
                <a:solidFill>
                  <a:schemeClr val="bg1"/>
                </a:solidFill>
              </a:rPr>
              <a:t>Deptt</a:t>
            </a:r>
            <a:r>
              <a:rPr lang="en-US" dirty="0">
                <a:solidFill>
                  <a:schemeClr val="bg1"/>
                </a:solidFill>
              </a:rPr>
              <a:t>. Of Appl. Math.</a:t>
            </a:r>
          </a:p>
          <a:p>
            <a:r>
              <a:rPr lang="en-US" dirty="0">
                <a:solidFill>
                  <a:schemeClr val="bg1"/>
                </a:solidFill>
              </a:rPr>
              <a:t>Nanjing University of Science and Technology (NUST)</a:t>
            </a:r>
          </a:p>
        </p:txBody>
      </p:sp>
      <p:sp>
        <p:nvSpPr>
          <p:cNvPr id="7" name="TextBox 6">
            <a:extLst>
              <a:ext uri="{FF2B5EF4-FFF2-40B4-BE49-F238E27FC236}">
                <a16:creationId xmlns:a16="http://schemas.microsoft.com/office/drawing/2014/main" id="{A2DED524-45D5-DC85-C0DA-028FBD970E1F}"/>
              </a:ext>
            </a:extLst>
          </p:cNvPr>
          <p:cNvSpPr txBox="1"/>
          <p:nvPr/>
        </p:nvSpPr>
        <p:spPr>
          <a:xfrm>
            <a:off x="8243207" y="4923843"/>
            <a:ext cx="2371725" cy="1200329"/>
          </a:xfrm>
          <a:prstGeom prst="rect">
            <a:avLst/>
          </a:prstGeom>
          <a:noFill/>
          <a:ln>
            <a:solidFill>
              <a:schemeClr val="accent4">
                <a:lumMod val="40000"/>
                <a:lumOff val="60000"/>
              </a:schemeClr>
            </a:solidFill>
          </a:ln>
        </p:spPr>
        <p:txBody>
          <a:bodyPr wrap="square" rtlCol="0">
            <a:spAutoFit/>
          </a:bodyPr>
          <a:lstStyle/>
          <a:p>
            <a:r>
              <a:rPr lang="en-US" dirty="0">
                <a:solidFill>
                  <a:schemeClr val="bg1"/>
                </a:solidFill>
              </a:rPr>
              <a:t>Professor with the Department of Mathematics</a:t>
            </a:r>
          </a:p>
          <a:p>
            <a:r>
              <a:rPr lang="en-US" dirty="0">
                <a:solidFill>
                  <a:schemeClr val="bg1"/>
                </a:solidFill>
              </a:rPr>
              <a:t>NUST, Nanjing, China</a:t>
            </a:r>
          </a:p>
        </p:txBody>
      </p:sp>
      <p:cxnSp>
        <p:nvCxnSpPr>
          <p:cNvPr id="9" name="Straight Arrow Connector 8">
            <a:extLst>
              <a:ext uri="{FF2B5EF4-FFF2-40B4-BE49-F238E27FC236}">
                <a16:creationId xmlns:a16="http://schemas.microsoft.com/office/drawing/2014/main" id="{09E2C2EA-CA0F-7418-6264-E0C918F10F77}"/>
              </a:ext>
            </a:extLst>
          </p:cNvPr>
          <p:cNvCxnSpPr>
            <a:cxnSpLocks/>
          </p:cNvCxnSpPr>
          <p:nvPr/>
        </p:nvCxnSpPr>
        <p:spPr>
          <a:xfrm flipH="1">
            <a:off x="2775857" y="3854904"/>
            <a:ext cx="2253343"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a:cxnSpLocks/>
          </p:cNvCxnSpPr>
          <p:nvPr/>
        </p:nvCxnSpPr>
        <p:spPr>
          <a:xfrm>
            <a:off x="7625443" y="3835853"/>
            <a:ext cx="1341664"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95207" y="5404559"/>
            <a:ext cx="2371725" cy="923330"/>
          </a:xfrm>
          <a:prstGeom prst="rect">
            <a:avLst/>
          </a:prstGeom>
          <a:noFill/>
          <a:ln>
            <a:solidFill>
              <a:schemeClr val="accent4">
                <a:lumMod val="40000"/>
                <a:lumOff val="60000"/>
              </a:schemeClr>
            </a:solidFill>
          </a:ln>
        </p:spPr>
        <p:txBody>
          <a:bodyPr wrap="square" rtlCol="0">
            <a:spAutoFit/>
          </a:bodyPr>
          <a:lstStyle/>
          <a:p>
            <a:r>
              <a:rPr lang="en-US" dirty="0">
                <a:solidFill>
                  <a:schemeClr val="bg1"/>
                </a:solidFill>
              </a:rPr>
              <a:t>Has 1 citation – by the SUGAR-DDP paper by Agarwal and Pileggi</a:t>
            </a:r>
          </a:p>
        </p:txBody>
      </p:sp>
    </p:spTree>
    <p:extLst>
      <p:ext uri="{BB962C8B-B14F-4D97-AF65-F5344CB8AC3E}">
        <p14:creationId xmlns:p14="http://schemas.microsoft.com/office/powerpoint/2010/main" val="1653223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9"/>
            <a:ext cx="6256368" cy="819104"/>
          </a:xfrm>
        </p:spPr>
        <p:txBody>
          <a:bodyPr/>
          <a:lstStyle/>
          <a:p>
            <a:pPr marL="0" indent="0">
              <a:buNone/>
            </a:pPr>
            <a:r>
              <a:rPr lang="en-US" dirty="0"/>
              <a:t>Starting with an expression for the Cost-to-go function for an Uncertain Optimal Control Problem.</a:t>
            </a:r>
          </a:p>
        </p:txBody>
      </p:sp>
      <p:pic>
        <p:nvPicPr>
          <p:cNvPr id="5" name="Picture 4">
            <a:extLst>
              <a:ext uri="{FF2B5EF4-FFF2-40B4-BE49-F238E27FC236}">
                <a16:creationId xmlns:a16="http://schemas.microsoft.com/office/drawing/2014/main" id="{31D1A55B-1E9A-5572-2142-9E70F30ECAC9}"/>
              </a:ext>
            </a:extLst>
          </p:cNvPr>
          <p:cNvPicPr>
            <a:picLocks noChangeAspect="1"/>
          </p:cNvPicPr>
          <p:nvPr/>
        </p:nvPicPr>
        <p:blipFill>
          <a:blip r:embed="rId2"/>
          <a:stretch>
            <a:fillRect/>
          </a:stretch>
        </p:blipFill>
        <p:spPr>
          <a:xfrm>
            <a:off x="1034088" y="3011207"/>
            <a:ext cx="7189545" cy="2648322"/>
          </a:xfrm>
          <a:prstGeom prst="rect">
            <a:avLst/>
          </a:prstGeom>
        </p:spPr>
      </p:pic>
      <p:cxnSp>
        <p:nvCxnSpPr>
          <p:cNvPr id="7" name="Straight Arrow Connector 6">
            <a:extLst>
              <a:ext uri="{FF2B5EF4-FFF2-40B4-BE49-F238E27FC236}">
                <a16:creationId xmlns:a16="http://schemas.microsoft.com/office/drawing/2014/main" id="{0A4CB042-5C3D-6E02-D5F5-B323899D46CF}"/>
              </a:ext>
            </a:extLst>
          </p:cNvPr>
          <p:cNvCxnSpPr/>
          <p:nvPr/>
        </p:nvCxnSpPr>
        <p:spPr>
          <a:xfrm flipV="1">
            <a:off x="3176833" y="2413262"/>
            <a:ext cx="1621410" cy="101573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897ACA-5977-5235-6167-5A5E509E009C}"/>
              </a:ext>
            </a:extLst>
          </p:cNvPr>
          <p:cNvCxnSpPr/>
          <p:nvPr/>
        </p:nvCxnSpPr>
        <p:spPr>
          <a:xfrm flipV="1">
            <a:off x="5617029" y="2432957"/>
            <a:ext cx="261257" cy="1077686"/>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C955A0-6B1A-9A43-D812-9483C8068F4B}"/>
              </a:ext>
            </a:extLst>
          </p:cNvPr>
          <p:cNvCxnSpPr/>
          <p:nvPr/>
        </p:nvCxnSpPr>
        <p:spPr>
          <a:xfrm flipH="1" flipV="1">
            <a:off x="3543300" y="2413262"/>
            <a:ext cx="1738993" cy="221588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544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dirty="0"/>
                  <a:t>In about </a:t>
                </a:r>
                <a14:m>
                  <m:oMath xmlns:m="http://schemas.openxmlformats.org/officeDocument/2006/math">
                    <m:r>
                      <a:rPr lang="en-US" b="0" i="1" smtClean="0">
                        <a:latin typeface="Cambria Math" panose="02040503050406030204" pitchFamily="18" charset="0"/>
                      </a:rPr>
                      <m:t>41</m:t>
                    </m:r>
                  </m:oMath>
                </a14:m>
                <a:r>
                  <a:rPr lang="en-US" dirty="0"/>
                  <a:t> equations, it provides an algorithm for solving a stochastic MPC problems using Differential Dynamic Programming (DDP). It initializes the solution using an unspecified Genetic Algorithm (GA).</a:t>
                </a:r>
              </a:p>
            </p:txBody>
          </p:sp>
        </mc:Choice>
        <mc:Fallback xmlns="">
          <p:sp>
            <p:nvSpPr>
              <p:cNvPr id="3" name="Content Placeholder 2">
                <a:extLst>
                  <a:ext uri="{FF2B5EF4-FFF2-40B4-BE49-F238E27FC236}">
                    <a16:creationId xmlns:a16="http://schemas.microsoft.com/office/drawing/2014/main" id="{DCE0E4E6-1416-0D07-96AB-380DB5E83338}"/>
                  </a:ext>
                </a:extLst>
              </p:cNvPr>
              <p:cNvSpPr>
                <a:spLocks noGrp="1" noRot="1" noChangeAspect="1" noMove="1" noResize="1" noEditPoints="1" noAdjustHandles="1" noChangeArrowheads="1" noChangeShapeType="1" noTextEdit="1"/>
              </p:cNvSpPr>
              <p:nvPr>
                <p:ph idx="1"/>
              </p:nvPr>
            </p:nvSpPr>
            <p:spPr>
              <a:xfrm>
                <a:off x="1034088" y="1796178"/>
                <a:ext cx="9775426" cy="1053157"/>
              </a:xfrm>
              <a:blipFill>
                <a:blip r:embed="rId2"/>
                <a:stretch>
                  <a:fillRect l="-1934" t="-12791" b="-1162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3"/>
          <a:stretch>
            <a:fillRect/>
          </a:stretch>
        </p:blipFill>
        <p:spPr>
          <a:xfrm>
            <a:off x="979715" y="2849335"/>
            <a:ext cx="6072762" cy="3857740"/>
          </a:xfrm>
          <a:prstGeom prst="rect">
            <a:avLst/>
          </a:prstGeom>
        </p:spPr>
      </p:pic>
    </p:spTree>
    <p:extLst>
      <p:ext uri="{BB962C8B-B14F-4D97-AF65-F5344CB8AC3E}">
        <p14:creationId xmlns:p14="http://schemas.microsoft.com/office/powerpoint/2010/main" val="2090970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dirty="0"/>
              <a:t>Key equations required for Step 1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0" name="Picture 9">
            <a:extLst>
              <a:ext uri="{FF2B5EF4-FFF2-40B4-BE49-F238E27FC236}">
                <a16:creationId xmlns:a16="http://schemas.microsoft.com/office/drawing/2014/main" id="{5F85CA16-1D3E-31B9-FF25-06F90C4E80BA}"/>
              </a:ext>
            </a:extLst>
          </p:cNvPr>
          <p:cNvPicPr>
            <a:picLocks noChangeAspect="1"/>
          </p:cNvPicPr>
          <p:nvPr/>
        </p:nvPicPr>
        <p:blipFill>
          <a:blip r:embed="rId3"/>
          <a:stretch>
            <a:fillRect/>
          </a:stretch>
        </p:blipFill>
        <p:spPr>
          <a:xfrm>
            <a:off x="7381187" y="3339022"/>
            <a:ext cx="4371618" cy="705913"/>
          </a:xfrm>
          <a:prstGeom prst="rect">
            <a:avLst/>
          </a:prstGeom>
        </p:spPr>
      </p:pic>
      <p:pic>
        <p:nvPicPr>
          <p:cNvPr id="5" name="Picture 4">
            <a:extLst>
              <a:ext uri="{FF2B5EF4-FFF2-40B4-BE49-F238E27FC236}">
                <a16:creationId xmlns:a16="http://schemas.microsoft.com/office/drawing/2014/main" id="{0558928E-EC4A-EE27-D571-93867DD3E51D}"/>
              </a:ext>
            </a:extLst>
          </p:cNvPr>
          <p:cNvPicPr>
            <a:picLocks noChangeAspect="1"/>
          </p:cNvPicPr>
          <p:nvPr/>
        </p:nvPicPr>
        <p:blipFill>
          <a:blip r:embed="rId4"/>
          <a:stretch>
            <a:fillRect/>
          </a:stretch>
        </p:blipFill>
        <p:spPr>
          <a:xfrm>
            <a:off x="7381187" y="2849335"/>
            <a:ext cx="4014110" cy="316687"/>
          </a:xfrm>
          <a:prstGeom prst="rect">
            <a:avLst/>
          </a:prstGeom>
        </p:spPr>
      </p:pic>
    </p:spTree>
    <p:extLst>
      <p:ext uri="{BB962C8B-B14F-4D97-AF65-F5344CB8AC3E}">
        <p14:creationId xmlns:p14="http://schemas.microsoft.com/office/powerpoint/2010/main" val="2691399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dirty="0"/>
              <a:t>Key equations required for Step 2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3" name="Picture 12">
            <a:extLst>
              <a:ext uri="{FF2B5EF4-FFF2-40B4-BE49-F238E27FC236}">
                <a16:creationId xmlns:a16="http://schemas.microsoft.com/office/drawing/2014/main" id="{96A1D9C2-5F10-69D9-F567-D2B774D822A3}"/>
              </a:ext>
            </a:extLst>
          </p:cNvPr>
          <p:cNvPicPr>
            <a:picLocks noChangeAspect="1"/>
          </p:cNvPicPr>
          <p:nvPr/>
        </p:nvPicPr>
        <p:blipFill>
          <a:blip r:embed="rId3"/>
          <a:stretch>
            <a:fillRect/>
          </a:stretch>
        </p:blipFill>
        <p:spPr>
          <a:xfrm>
            <a:off x="7379900" y="2491116"/>
            <a:ext cx="4302673" cy="2088760"/>
          </a:xfrm>
          <a:prstGeom prst="rect">
            <a:avLst/>
          </a:prstGeom>
        </p:spPr>
      </p:pic>
      <p:pic>
        <p:nvPicPr>
          <p:cNvPr id="15" name="Picture 14">
            <a:extLst>
              <a:ext uri="{FF2B5EF4-FFF2-40B4-BE49-F238E27FC236}">
                <a16:creationId xmlns:a16="http://schemas.microsoft.com/office/drawing/2014/main" id="{543EF568-B513-35D1-0F25-9899955EC467}"/>
              </a:ext>
            </a:extLst>
          </p:cNvPr>
          <p:cNvPicPr>
            <a:picLocks noChangeAspect="1"/>
          </p:cNvPicPr>
          <p:nvPr/>
        </p:nvPicPr>
        <p:blipFill>
          <a:blip r:embed="rId4"/>
          <a:stretch>
            <a:fillRect/>
          </a:stretch>
        </p:blipFill>
        <p:spPr>
          <a:xfrm>
            <a:off x="7379900" y="4663696"/>
            <a:ext cx="4216545" cy="592455"/>
          </a:xfrm>
          <a:prstGeom prst="rect">
            <a:avLst/>
          </a:prstGeom>
        </p:spPr>
      </p:pic>
      <p:pic>
        <p:nvPicPr>
          <p:cNvPr id="4" name="Picture 3">
            <a:extLst>
              <a:ext uri="{FF2B5EF4-FFF2-40B4-BE49-F238E27FC236}">
                <a16:creationId xmlns:a16="http://schemas.microsoft.com/office/drawing/2014/main" id="{F4BE7488-08D7-B734-223A-CFB9A7747DA0}"/>
              </a:ext>
            </a:extLst>
          </p:cNvPr>
          <p:cNvPicPr>
            <a:picLocks noChangeAspect="1"/>
          </p:cNvPicPr>
          <p:nvPr/>
        </p:nvPicPr>
        <p:blipFill>
          <a:blip r:embed="rId5"/>
          <a:stretch>
            <a:fillRect/>
          </a:stretch>
        </p:blipFill>
        <p:spPr>
          <a:xfrm>
            <a:off x="7379900" y="5339971"/>
            <a:ext cx="3855162" cy="607394"/>
          </a:xfrm>
          <a:prstGeom prst="rect">
            <a:avLst/>
          </a:prstGeom>
        </p:spPr>
      </p:pic>
      <p:pic>
        <p:nvPicPr>
          <p:cNvPr id="5" name="Picture 4">
            <a:extLst>
              <a:ext uri="{FF2B5EF4-FFF2-40B4-BE49-F238E27FC236}">
                <a16:creationId xmlns:a16="http://schemas.microsoft.com/office/drawing/2014/main" id="{2AC1A0EA-DD14-59EC-318F-501A3C932D46}"/>
              </a:ext>
            </a:extLst>
          </p:cNvPr>
          <p:cNvPicPr>
            <a:picLocks noChangeAspect="1"/>
          </p:cNvPicPr>
          <p:nvPr/>
        </p:nvPicPr>
        <p:blipFill>
          <a:blip r:embed="rId6"/>
          <a:stretch>
            <a:fillRect/>
          </a:stretch>
        </p:blipFill>
        <p:spPr>
          <a:xfrm>
            <a:off x="7379900" y="6012522"/>
            <a:ext cx="4561178" cy="694553"/>
          </a:xfrm>
          <a:prstGeom prst="rect">
            <a:avLst/>
          </a:prstGeom>
        </p:spPr>
      </p:pic>
    </p:spTree>
    <p:extLst>
      <p:ext uri="{BB962C8B-B14F-4D97-AF65-F5344CB8AC3E}">
        <p14:creationId xmlns:p14="http://schemas.microsoft.com/office/powerpoint/2010/main" val="13137145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dirty="0"/>
              <a:t>Key equations required for Step 3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1" name="Picture 10">
            <a:extLst>
              <a:ext uri="{FF2B5EF4-FFF2-40B4-BE49-F238E27FC236}">
                <a16:creationId xmlns:a16="http://schemas.microsoft.com/office/drawing/2014/main" id="{6E6DBD21-FCE6-19C6-C178-0DD2B045AC39}"/>
              </a:ext>
            </a:extLst>
          </p:cNvPr>
          <p:cNvPicPr>
            <a:picLocks noChangeAspect="1"/>
          </p:cNvPicPr>
          <p:nvPr/>
        </p:nvPicPr>
        <p:blipFill>
          <a:blip r:embed="rId3"/>
          <a:stretch>
            <a:fillRect/>
          </a:stretch>
        </p:blipFill>
        <p:spPr>
          <a:xfrm>
            <a:off x="7334055" y="2923965"/>
            <a:ext cx="4358326" cy="363794"/>
          </a:xfrm>
          <a:prstGeom prst="rect">
            <a:avLst/>
          </a:prstGeom>
        </p:spPr>
      </p:pic>
      <p:pic>
        <p:nvPicPr>
          <p:cNvPr id="14" name="Picture 13">
            <a:extLst>
              <a:ext uri="{FF2B5EF4-FFF2-40B4-BE49-F238E27FC236}">
                <a16:creationId xmlns:a16="http://schemas.microsoft.com/office/drawing/2014/main" id="{049BC559-6B04-0F36-B5C6-F367C1C827FB}"/>
              </a:ext>
            </a:extLst>
          </p:cNvPr>
          <p:cNvPicPr>
            <a:picLocks noChangeAspect="1"/>
          </p:cNvPicPr>
          <p:nvPr/>
        </p:nvPicPr>
        <p:blipFill>
          <a:blip r:embed="rId4"/>
          <a:stretch>
            <a:fillRect/>
          </a:stretch>
        </p:blipFill>
        <p:spPr>
          <a:xfrm>
            <a:off x="7334055" y="3570242"/>
            <a:ext cx="4496795" cy="918780"/>
          </a:xfrm>
          <a:prstGeom prst="rect">
            <a:avLst/>
          </a:prstGeom>
        </p:spPr>
      </p:pic>
      <p:pic>
        <p:nvPicPr>
          <p:cNvPr id="17" name="Picture 16">
            <a:extLst>
              <a:ext uri="{FF2B5EF4-FFF2-40B4-BE49-F238E27FC236}">
                <a16:creationId xmlns:a16="http://schemas.microsoft.com/office/drawing/2014/main" id="{F2E3BF6E-982F-9306-6923-D7FA4DBFC3E4}"/>
              </a:ext>
            </a:extLst>
          </p:cNvPr>
          <p:cNvPicPr>
            <a:picLocks noChangeAspect="1"/>
          </p:cNvPicPr>
          <p:nvPr/>
        </p:nvPicPr>
        <p:blipFill>
          <a:blip r:embed="rId5"/>
          <a:stretch>
            <a:fillRect/>
          </a:stretch>
        </p:blipFill>
        <p:spPr>
          <a:xfrm>
            <a:off x="7323475" y="4640868"/>
            <a:ext cx="3215041" cy="337356"/>
          </a:xfrm>
          <a:prstGeom prst="rect">
            <a:avLst/>
          </a:prstGeom>
        </p:spPr>
      </p:pic>
      <p:pic>
        <p:nvPicPr>
          <p:cNvPr id="19" name="Picture 18">
            <a:extLst>
              <a:ext uri="{FF2B5EF4-FFF2-40B4-BE49-F238E27FC236}">
                <a16:creationId xmlns:a16="http://schemas.microsoft.com/office/drawing/2014/main" id="{FBA6C243-E9DC-94D1-AEFB-AA9DCE17422B}"/>
              </a:ext>
            </a:extLst>
          </p:cNvPr>
          <p:cNvPicPr>
            <a:picLocks noChangeAspect="1"/>
          </p:cNvPicPr>
          <p:nvPr/>
        </p:nvPicPr>
        <p:blipFill>
          <a:blip r:embed="rId6"/>
          <a:stretch>
            <a:fillRect/>
          </a:stretch>
        </p:blipFill>
        <p:spPr>
          <a:xfrm>
            <a:off x="7323475" y="5159139"/>
            <a:ext cx="3671276" cy="1257990"/>
          </a:xfrm>
          <a:prstGeom prst="rect">
            <a:avLst/>
          </a:prstGeom>
        </p:spPr>
      </p:pic>
      <p:cxnSp>
        <p:nvCxnSpPr>
          <p:cNvPr id="7" name="Straight Arrow Connector 6">
            <a:extLst>
              <a:ext uri="{FF2B5EF4-FFF2-40B4-BE49-F238E27FC236}">
                <a16:creationId xmlns:a16="http://schemas.microsoft.com/office/drawing/2014/main" id="{94DEB934-55D6-87BD-3156-D5517F30FF6C}"/>
              </a:ext>
            </a:extLst>
          </p:cNvPr>
          <p:cNvCxnSpPr>
            <a:cxnSpLocks/>
            <a:endCxn id="8" idx="1"/>
          </p:cNvCxnSpPr>
          <p:nvPr/>
        </p:nvCxnSpPr>
        <p:spPr>
          <a:xfrm>
            <a:off x="8025493" y="6417129"/>
            <a:ext cx="1273629" cy="248457"/>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BE6E86-2111-D678-61B0-12843BF4C366}"/>
              </a:ext>
            </a:extLst>
          </p:cNvPr>
          <p:cNvSpPr txBox="1"/>
          <p:nvPr/>
        </p:nvSpPr>
        <p:spPr>
          <a:xfrm>
            <a:off x="9299122" y="6480920"/>
            <a:ext cx="2767692" cy="369332"/>
          </a:xfrm>
          <a:prstGeom prst="rect">
            <a:avLst/>
          </a:prstGeom>
          <a:noFill/>
          <a:ln>
            <a:solidFill>
              <a:srgbClr val="FFC000"/>
            </a:solidFill>
          </a:ln>
        </p:spPr>
        <p:txBody>
          <a:bodyPr wrap="square" rtlCol="0">
            <a:spAutoFit/>
          </a:bodyPr>
          <a:lstStyle/>
          <a:p>
            <a:r>
              <a:rPr lang="en-US" dirty="0">
                <a:solidFill>
                  <a:schemeClr val="bg1"/>
                </a:solidFill>
              </a:rPr>
              <a:t>Given in another reference.</a:t>
            </a:r>
          </a:p>
        </p:txBody>
      </p:sp>
    </p:spTree>
    <p:extLst>
      <p:ext uri="{BB962C8B-B14F-4D97-AF65-F5344CB8AC3E}">
        <p14:creationId xmlns:p14="http://schemas.microsoft.com/office/powerpoint/2010/main" val="29502974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At the end it also gives a numerical example utilizing the algorithm.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979715" y="2588117"/>
            <a:ext cx="7218939" cy="3938219"/>
          </a:xfrm>
          <a:prstGeom prst="rect">
            <a:avLst/>
          </a:prstGeom>
        </p:spPr>
      </p:pic>
    </p:spTree>
    <p:extLst>
      <p:ext uri="{BB962C8B-B14F-4D97-AF65-F5344CB8AC3E}">
        <p14:creationId xmlns:p14="http://schemas.microsoft.com/office/powerpoint/2010/main" val="32718173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It uses Genetic Algorithms for Initializing the solution.</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8B10C3F3-427A-C4D6-8074-9B447DEE4B2A}"/>
              </a:ext>
            </a:extLst>
          </p:cNvPr>
          <p:cNvPicPr>
            <a:picLocks noChangeAspect="1"/>
          </p:cNvPicPr>
          <p:nvPr/>
        </p:nvPicPr>
        <p:blipFill>
          <a:blip r:embed="rId3"/>
          <a:stretch>
            <a:fillRect/>
          </a:stretch>
        </p:blipFill>
        <p:spPr>
          <a:xfrm>
            <a:off x="7938717" y="2644678"/>
            <a:ext cx="4146795" cy="1238306"/>
          </a:xfrm>
          <a:prstGeom prst="rect">
            <a:avLst/>
          </a:prstGeom>
        </p:spPr>
      </p:pic>
      <p:cxnSp>
        <p:nvCxnSpPr>
          <p:cNvPr id="6" name="Straight Arrow Connector 5">
            <a:extLst>
              <a:ext uri="{FF2B5EF4-FFF2-40B4-BE49-F238E27FC236}">
                <a16:creationId xmlns:a16="http://schemas.microsoft.com/office/drawing/2014/main" id="{3FA44138-2D4C-432F-799D-56D6C8AAB8EC}"/>
              </a:ext>
            </a:extLst>
          </p:cNvPr>
          <p:cNvCxnSpPr/>
          <p:nvPr/>
        </p:nvCxnSpPr>
        <p:spPr>
          <a:xfrm flipV="1">
            <a:off x="1894114" y="5772150"/>
            <a:ext cx="6596743" cy="579664"/>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D1B476-2AC3-99A1-2A4E-8769ACED03E5}"/>
              </a:ext>
            </a:extLst>
          </p:cNvPr>
          <p:cNvSpPr txBox="1"/>
          <p:nvPr/>
        </p:nvSpPr>
        <p:spPr>
          <a:xfrm>
            <a:off x="8474529" y="5747657"/>
            <a:ext cx="2767692" cy="369332"/>
          </a:xfrm>
          <a:prstGeom prst="rect">
            <a:avLst/>
          </a:prstGeom>
          <a:noFill/>
          <a:ln>
            <a:solidFill>
              <a:srgbClr val="FFC000"/>
            </a:solidFill>
          </a:ln>
        </p:spPr>
        <p:txBody>
          <a:bodyPr wrap="square" rtlCol="0">
            <a:spAutoFit/>
          </a:bodyPr>
          <a:lstStyle/>
          <a:p>
            <a:r>
              <a:rPr lang="en-US" dirty="0">
                <a:solidFill>
                  <a:schemeClr val="bg1"/>
                </a:solidFill>
              </a:rPr>
              <a:t>Given in another reference.</a:t>
            </a:r>
          </a:p>
        </p:txBody>
      </p:sp>
    </p:spTree>
    <p:extLst>
      <p:ext uri="{BB962C8B-B14F-4D97-AF65-F5344CB8AC3E}">
        <p14:creationId xmlns:p14="http://schemas.microsoft.com/office/powerpoint/2010/main" val="6368894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AA1DBAE4-9011-DF06-DFE5-07C2DFA38A2F}"/>
              </a:ext>
            </a:extLst>
          </p:cNvPr>
          <p:cNvPicPr>
            <a:picLocks noChangeAspect="1"/>
          </p:cNvPicPr>
          <p:nvPr/>
        </p:nvPicPr>
        <p:blipFill>
          <a:blip r:embed="rId3"/>
          <a:stretch>
            <a:fillRect/>
          </a:stretch>
        </p:blipFill>
        <p:spPr>
          <a:xfrm>
            <a:off x="7721794" y="2644678"/>
            <a:ext cx="4347657" cy="3172994"/>
          </a:xfrm>
          <a:prstGeom prst="rect">
            <a:avLst/>
          </a:prstGeom>
        </p:spPr>
      </p:pic>
    </p:spTree>
    <p:extLst>
      <p:ext uri="{BB962C8B-B14F-4D97-AF65-F5344CB8AC3E}">
        <p14:creationId xmlns:p14="http://schemas.microsoft.com/office/powerpoint/2010/main" val="3249197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F3460C81-8268-39CF-D3C6-F179AF8EFF20}"/>
              </a:ext>
            </a:extLst>
          </p:cNvPr>
          <p:cNvPicPr>
            <a:picLocks noChangeAspect="1"/>
          </p:cNvPicPr>
          <p:nvPr/>
        </p:nvPicPr>
        <p:blipFill>
          <a:blip r:embed="rId3"/>
          <a:stretch>
            <a:fillRect/>
          </a:stretch>
        </p:blipFill>
        <p:spPr>
          <a:xfrm>
            <a:off x="7759608" y="2644678"/>
            <a:ext cx="4227171" cy="3407044"/>
          </a:xfrm>
          <a:prstGeom prst="rect">
            <a:avLst/>
          </a:prstGeom>
        </p:spPr>
      </p:pic>
    </p:spTree>
    <p:extLst>
      <p:ext uri="{BB962C8B-B14F-4D97-AF65-F5344CB8AC3E}">
        <p14:creationId xmlns:p14="http://schemas.microsoft.com/office/powerpoint/2010/main" val="2057867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Simulation Process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5098799" y="151179"/>
                <a:ext cx="6638544" cy="6555641"/>
              </a:xfrm>
              <a:prstGeom prst="rect">
                <a:avLst/>
              </a:prstGeom>
              <a:solidFill>
                <a:srgbClr val="BFBFBF">
                  <a:alpha val="85098"/>
                </a:srgbClr>
              </a:solidFill>
              <a:ln w="12700">
                <a:solidFill>
                  <a:srgbClr val="002060"/>
                </a:solidFill>
              </a:ln>
            </p:spPr>
            <p:txBody>
              <a:bodyPr wrap="square" rtlCol="0">
                <a:spAutoFit/>
              </a:bodyPr>
              <a:lstStyle/>
              <a:p>
                <a:pPr marL="0" indent="0">
                  <a:buNone/>
                </a:pPr>
                <a:r>
                  <a:rPr lang="en-US" sz="2800" b="1" dirty="0">
                    <a:solidFill>
                      <a:schemeClr val="tx1"/>
                    </a:solidFill>
                    <a:latin typeface="Cambria Math" panose="02040503050406030204" pitchFamily="18" charset="0"/>
                    <a:ea typeface="Cambria" panose="02040503050406030204" pitchFamily="18" charset="0"/>
                  </a:rPr>
                  <a:t>Start</a:t>
                </a:r>
              </a:p>
              <a:p>
                <a:pPr marL="0" indent="0">
                  <a:buNone/>
                </a:pPr>
                <a14:m>
                  <m:oMathPara xmlns:m="http://schemas.openxmlformats.org/officeDocument/2006/math">
                    <m:oMathParaPr>
                      <m:jc m:val="left"/>
                    </m:oMathParaPr>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oMath>
                  </m:oMathPara>
                </a14:m>
                <a:endParaRPr lang="en-US" sz="2800" b="0" i="1" dirty="0">
                  <a:solidFill>
                    <a:schemeClr val="tx1"/>
                  </a:solidFill>
                  <a:latin typeface="Cambria Math" panose="02040503050406030204" pitchFamily="18" charset="0"/>
                  <a:ea typeface="Cambria" panose="02040503050406030204" pitchFamily="18" charset="0"/>
                </a:endParaRPr>
              </a:p>
              <a:p>
                <a:pPr marL="0" indent="0">
                  <a:buNone/>
                </a:pP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𝐵</m:t>
                    </m:r>
                    <m:d>
                      <m:dPr>
                        <m:ctrlPr>
                          <a:rPr lang="en-US" sz="2800" b="0" i="1" smtClean="0">
                            <a:solidFill>
                              <a:schemeClr val="tx1"/>
                            </a:solidFill>
                            <a:latin typeface="Cambria Math" panose="02040503050406030204" pitchFamily="18" charset="0"/>
                            <a:ea typeface="Cambria" panose="02040503050406030204" pitchFamily="18" charset="0"/>
                          </a:rPr>
                        </m:ctrlPr>
                      </m:dPr>
                      <m:e>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e>
                    </m:d>
                    <m:r>
                      <a:rPr lang="en-US" sz="2800" b="0" i="1" smtClean="0">
                        <a:solidFill>
                          <a:schemeClr val="tx1"/>
                        </a:solidFill>
                        <a:latin typeface="Cambria Math" panose="02040503050406030204" pitchFamily="18" charset="0"/>
                        <a:ea typeface="Cambria" panose="02040503050406030204" pitchFamily="18" charset="0"/>
                      </a:rPr>
                      <m:t>=50%</m:t>
                    </m:r>
                  </m:oMath>
                </a14:m>
                <a:r>
                  <a:rPr lang="en-US" sz="2800" dirty="0">
                    <a:solidFill>
                      <a:schemeClr val="tx1"/>
                    </a:solidFill>
                    <a:latin typeface="Cambria" panose="02040503050406030204" pitchFamily="18" charset="0"/>
                    <a:ea typeface="Cambria" panose="02040503050406030204" pitchFamily="18" charset="0"/>
                  </a:rPr>
                  <a:t> mark within the permissible range.</a:t>
                </a:r>
              </a:p>
              <a:p>
                <a:pPr marL="0" indent="0">
                  <a:buNone/>
                </a:pPr>
                <a:r>
                  <a:rPr lang="en-US" sz="2800" b="1" dirty="0">
                    <a:solidFill>
                      <a:schemeClr val="tx1"/>
                    </a:solidFill>
                    <a:latin typeface="Cambria" panose="02040503050406030204" pitchFamily="18" charset="0"/>
                    <a:ea typeface="Cambria" panose="02040503050406030204" pitchFamily="18" charset="0"/>
                  </a:rPr>
                  <a:t>while</a:t>
                </a:r>
                <a:r>
                  <a:rPr lang="en-US" sz="2800" dirty="0">
                    <a:solidFill>
                      <a:schemeClr val="tx1"/>
                    </a:solidFill>
                    <a:latin typeface="Cambria" panose="02040503050406030204" pitchFamily="18" charset="0"/>
                    <a:ea typeface="Cambria" panose="02040503050406030204" pitchFamily="18" charset="0"/>
                  </a:rPr>
                  <a:t>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endParaRPr lang="en-US" sz="2800" dirty="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dirty="0">
                    <a:solidFill>
                      <a:schemeClr val="tx1"/>
                    </a:solidFill>
                    <a:latin typeface="Cambria" panose="02040503050406030204" pitchFamily="18" charset="0"/>
                    <a:ea typeface="Cambria" panose="02040503050406030204" pitchFamily="18" charset="0"/>
                  </a:rPr>
                  <a:t>Batteries start with state </a:t>
                </a:r>
                <a14:m>
                  <m:oMath xmlns:m="http://schemas.openxmlformats.org/officeDocument/2006/math">
                    <m:r>
                      <a:rPr lang="en-US" sz="2800" b="0" i="1" smtClean="0">
                        <a:solidFill>
                          <a:schemeClr val="tx1"/>
                        </a:solidFill>
                        <a:latin typeface="Cambria Math" panose="02040503050406030204" pitchFamily="18" charset="0"/>
                      </a:rPr>
                      <m:t>𝐵</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oMath>
                </a14:m>
                <a:r>
                  <a:rPr lang="en-US" sz="2800" dirty="0">
                    <a:solidFill>
                      <a:schemeClr val="tx1"/>
                    </a:solidFill>
                    <a:latin typeface="Cambria" panose="02040503050406030204" pitchFamily="18" charset="0"/>
                    <a:ea typeface="Cambria" panose="02040503050406030204" pitchFamily="18" charset="0"/>
                  </a:rPr>
                  <a:t> at the beginning of the time interval.</a:t>
                </a:r>
              </a:p>
              <a:p>
                <a:pPr marL="651510" lvl="1" indent="-514350">
                  <a:buFont typeface="+mj-lt"/>
                  <a:buAutoNum type="romanLcPeriod"/>
                </a:pPr>
                <a:r>
                  <a:rPr lang="en-US" sz="2800" dirty="0">
                    <a:solidFill>
                      <a:schemeClr val="tx1"/>
                    </a:solidFill>
                    <a:latin typeface="Cambria" panose="02040503050406030204" pitchFamily="18" charset="0"/>
                    <a:ea typeface="Cambria" panose="02040503050406030204" pitchFamily="18" charset="0"/>
                  </a:rPr>
                  <a:t>Run (D-)OPF for minimizing the losses during current time interval </a:t>
                </a:r>
                <a14:m>
                  <m:oMath xmlns:m="http://schemas.openxmlformats.org/officeDocument/2006/math">
                    <m:r>
                      <a:rPr lang="en-US" sz="2800" b="0" i="0" smtClean="0">
                        <a:solidFill>
                          <a:schemeClr val="tx1"/>
                        </a:solidFill>
                        <a:latin typeface="Cambria Math" panose="02040503050406030204" pitchFamily="18" charset="0"/>
                        <a:ea typeface="Cambria" panose="02040503050406030204" pitchFamily="18" charset="0"/>
                      </a:rPr>
                      <m:t>(</m:t>
                    </m:r>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 </m:t>
                    </m:r>
                  </m:oMath>
                </a14:m>
                <a:r>
                  <a:rPr lang="en-US" sz="2800" dirty="0">
                    <a:solidFill>
                      <a:schemeClr val="tx1"/>
                    </a:solidFill>
                    <a:latin typeface="Cambria" panose="02040503050406030204" pitchFamily="18" charset="0"/>
                    <a:ea typeface="Cambria" panose="02040503050406030204" pitchFamily="18" charset="0"/>
                  </a:rPr>
                  <a:t>to </a:t>
                </a: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r>
                      <a:rPr lang="en-US" sz="2800" b="0" i="0" smtClean="0">
                        <a:solidFill>
                          <a:schemeClr val="tx1"/>
                        </a:solidFill>
                        <a:latin typeface="Cambria Math" panose="02040503050406030204" pitchFamily="18" charset="0"/>
                        <a:ea typeface="Cambria" panose="02040503050406030204" pitchFamily="18" charset="0"/>
                      </a:rPr>
                      <m:t>)</m:t>
                    </m:r>
                  </m:oMath>
                </a14:m>
                <a:endParaRPr lang="en-US" sz="2800" dirty="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dirty="0">
                    <a:solidFill>
                      <a:schemeClr val="tx1"/>
                    </a:solidFill>
                    <a:latin typeface="Cambria" panose="02040503050406030204" pitchFamily="18" charset="0"/>
                    <a:ea typeface="Cambria" panose="02040503050406030204" pitchFamily="18" charset="0"/>
                  </a:rPr>
                  <a:t>Batteries reach a state </a:t>
                </a:r>
                <a14:m>
                  <m:oMath xmlns:m="http://schemas.openxmlformats.org/officeDocument/2006/math">
                    <m:r>
                      <a:rPr lang="en-US" sz="2800" b="0" i="1" smtClean="0">
                        <a:solidFill>
                          <a:schemeClr val="tx1"/>
                        </a:solidFill>
                        <a:latin typeface="Cambria Math" panose="02040503050406030204" pitchFamily="18" charset="0"/>
                      </a:rPr>
                      <m:t>𝐵</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e>
                    </m:d>
                  </m:oMath>
                </a14:m>
                <a:r>
                  <a:rPr lang="en-US" sz="2800" dirty="0">
                    <a:solidFill>
                      <a:schemeClr val="tx1"/>
                    </a:solidFill>
                    <a:latin typeface="Cambria" panose="02040503050406030204" pitchFamily="18" charset="0"/>
                    <a:ea typeface="Cambria" panose="02040503050406030204" pitchFamily="18" charset="0"/>
                  </a:rPr>
                  <a:t> after the end of the interval, as per the optimal solution.</a:t>
                </a:r>
              </a:p>
              <a:p>
                <a:pPr marL="651510" lvl="1" indent="-514350">
                  <a:buFont typeface="+mj-lt"/>
                  <a:buAutoNum type="romanLcPeriod"/>
                </a:pPr>
                <a:r>
                  <a:rPr lang="en-US" sz="2800" b="0" dirty="0">
                    <a:solidFill>
                      <a:schemeClr val="tx1"/>
                    </a:solidFill>
                    <a:latin typeface="Cambria" panose="02040503050406030204" pitchFamily="18" charset="0"/>
                    <a:ea typeface="Cambria" panose="02040503050406030204" pitchFamily="18" charset="0"/>
                  </a:rPr>
                  <a:t>Repeat with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oMath>
                </a14:m>
                <a:r>
                  <a:rPr lang="en-US" sz="2800" dirty="0">
                    <a:solidFill>
                      <a:schemeClr val="tx1"/>
                    </a:solidFill>
                    <a:latin typeface="Cambria" panose="02040503050406030204" pitchFamily="18" charset="0"/>
                    <a:ea typeface="Cambria" panose="02040503050406030204" pitchFamily="18" charset="0"/>
                  </a:rPr>
                  <a:t>.</a:t>
                </a:r>
              </a:p>
              <a:p>
                <a:pPr indent="-320040"/>
                <a:r>
                  <a:rPr lang="en-US" sz="2800" b="1" dirty="0">
                    <a:solidFill>
                      <a:schemeClr val="tx1"/>
                    </a:solidFill>
                    <a:latin typeface="Cambria" panose="02040503050406030204" pitchFamily="18" charset="0"/>
                    <a:ea typeface="Cambria" panose="02040503050406030204" pitchFamily="18" charset="0"/>
                  </a:rPr>
                  <a:t>end</a:t>
                </a:r>
                <a:endParaRPr lang="en-US" sz="2800" dirty="0"/>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5098799" y="151179"/>
                <a:ext cx="6638544" cy="6555641"/>
              </a:xfrm>
              <a:prstGeom prst="rect">
                <a:avLst/>
              </a:prstGeom>
              <a:blipFill>
                <a:blip r:embed="rId2"/>
                <a:stretch>
                  <a:fillRect l="-1742" t="-929" b="-1393"/>
                </a:stretch>
              </a:blipFill>
              <a:ln w="12700">
                <a:solidFill>
                  <a:srgbClr val="002060"/>
                </a:solidFill>
              </a:ln>
            </p:spPr>
            <p:txBody>
              <a:bodyPr/>
              <a:lstStyle/>
              <a:p>
                <a:r>
                  <a:rPr lang="en-US">
                    <a:noFill/>
                  </a:rPr>
                  <a:t> </a:t>
                </a:r>
              </a:p>
            </p:txBody>
          </p:sp>
        </mc:Fallback>
      </mc:AlternateContent>
    </p:spTree>
    <p:extLst>
      <p:ext uri="{BB962C8B-B14F-4D97-AF65-F5344CB8AC3E}">
        <p14:creationId xmlns:p14="http://schemas.microsoft.com/office/powerpoint/2010/main" val="29581417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Results are on the right.</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FC135EC0-39A9-DACC-C8CC-F806D9B8859D}"/>
              </a:ext>
            </a:extLst>
          </p:cNvPr>
          <p:cNvPicPr>
            <a:picLocks noChangeAspect="1"/>
          </p:cNvPicPr>
          <p:nvPr/>
        </p:nvPicPr>
        <p:blipFill>
          <a:blip r:embed="rId3"/>
          <a:stretch>
            <a:fillRect/>
          </a:stretch>
        </p:blipFill>
        <p:spPr>
          <a:xfrm>
            <a:off x="8054986" y="2644678"/>
            <a:ext cx="3822558" cy="1988905"/>
          </a:xfrm>
          <a:prstGeom prst="rect">
            <a:avLst/>
          </a:prstGeom>
        </p:spPr>
      </p:pic>
      <p:pic>
        <p:nvPicPr>
          <p:cNvPr id="9" name="Picture 8">
            <a:extLst>
              <a:ext uri="{FF2B5EF4-FFF2-40B4-BE49-F238E27FC236}">
                <a16:creationId xmlns:a16="http://schemas.microsoft.com/office/drawing/2014/main" id="{5EFE7593-A695-D162-A7E2-481A0C4E96E7}"/>
              </a:ext>
            </a:extLst>
          </p:cNvPr>
          <p:cNvPicPr>
            <a:picLocks noChangeAspect="1"/>
          </p:cNvPicPr>
          <p:nvPr/>
        </p:nvPicPr>
        <p:blipFill>
          <a:blip r:embed="rId4"/>
          <a:stretch>
            <a:fillRect/>
          </a:stretch>
        </p:blipFill>
        <p:spPr>
          <a:xfrm>
            <a:off x="8054986" y="4706939"/>
            <a:ext cx="3244554" cy="1875958"/>
          </a:xfrm>
          <a:prstGeom prst="rect">
            <a:avLst/>
          </a:prstGeom>
        </p:spPr>
      </p:pic>
    </p:spTree>
    <p:extLst>
      <p:ext uri="{BB962C8B-B14F-4D97-AF65-F5344CB8AC3E}">
        <p14:creationId xmlns:p14="http://schemas.microsoft.com/office/powerpoint/2010/main" val="3374925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979715" y="1833885"/>
            <a:ext cx="6256368" cy="2485022"/>
          </a:xfrm>
        </p:spPr>
        <p:txBody>
          <a:bodyPr/>
          <a:lstStyle/>
          <a:p>
            <a:pPr marL="0" indent="0">
              <a:buNone/>
            </a:pPr>
            <a:r>
              <a:rPr lang="en-US" dirty="0">
                <a:solidFill>
                  <a:schemeClr val="accent4">
                    <a:lumMod val="40000"/>
                    <a:lumOff val="60000"/>
                  </a:schemeClr>
                </a:solidFill>
              </a:rPr>
              <a:t>Takeaway:</a:t>
            </a:r>
          </a:p>
          <a:p>
            <a:pPr marL="0" indent="0">
              <a:buNone/>
            </a:pPr>
            <a:br>
              <a:rPr lang="en-US" dirty="0"/>
            </a:br>
            <a:r>
              <a:rPr lang="en-US" sz="2000" dirty="0"/>
              <a:t>This paper provides a solid mathematical understanding of the rationale behind Differential Dynamic Programming.</a:t>
            </a:r>
          </a:p>
          <a:p>
            <a:pPr marL="0" indent="0">
              <a:buNone/>
            </a:pPr>
            <a:endParaRPr lang="en-US" sz="2000" dirty="0"/>
          </a:p>
          <a:p>
            <a:pPr marL="0" indent="0">
              <a:buNone/>
            </a:pPr>
            <a:r>
              <a:rPr lang="en-US" sz="2000"/>
              <a:t>It provides </a:t>
            </a:r>
            <a:r>
              <a:rPr lang="en-US" sz="2000" dirty="0"/>
              <a:t>an algorithm along with a conveniently described set of equations which can aid us in solving our own problems using DDP</a:t>
            </a:r>
            <a:r>
              <a:rPr lang="en-US" dirty="0"/>
              <a:t>.</a:t>
            </a:r>
          </a:p>
        </p:txBody>
      </p:sp>
      <p:pic>
        <p:nvPicPr>
          <p:cNvPr id="10" name="Picture 9">
            <a:extLst>
              <a:ext uri="{FF2B5EF4-FFF2-40B4-BE49-F238E27FC236}">
                <a16:creationId xmlns:a16="http://schemas.microsoft.com/office/drawing/2014/main" id="{D1B404B7-A10F-F2C8-C8C3-DA5304B49AE1}"/>
              </a:ext>
            </a:extLst>
          </p:cNvPr>
          <p:cNvPicPr>
            <a:picLocks noChangeAspect="1"/>
          </p:cNvPicPr>
          <p:nvPr/>
        </p:nvPicPr>
        <p:blipFill>
          <a:blip r:embed="rId2"/>
          <a:stretch>
            <a:fillRect/>
          </a:stretch>
        </p:blipFill>
        <p:spPr>
          <a:xfrm>
            <a:off x="880889" y="4739165"/>
            <a:ext cx="6716062" cy="1819529"/>
          </a:xfrm>
          <a:prstGeom prst="rect">
            <a:avLst/>
          </a:prstGeom>
        </p:spPr>
      </p:pic>
      <p:cxnSp>
        <p:nvCxnSpPr>
          <p:cNvPr id="12" name="Straight Arrow Connector 11">
            <a:extLst>
              <a:ext uri="{FF2B5EF4-FFF2-40B4-BE49-F238E27FC236}">
                <a16:creationId xmlns:a16="http://schemas.microsoft.com/office/drawing/2014/main" id="{DEAA34A7-B436-81F9-4F90-B96ED2E7E8FA}"/>
              </a:ext>
            </a:extLst>
          </p:cNvPr>
          <p:cNvCxnSpPr>
            <a:cxnSpLocks/>
          </p:cNvCxnSpPr>
          <p:nvPr/>
        </p:nvCxnSpPr>
        <p:spPr>
          <a:xfrm flipV="1">
            <a:off x="5551714" y="5788479"/>
            <a:ext cx="2686050" cy="233623"/>
          </a:xfrm>
          <a:prstGeom prst="straightConnector1">
            <a:avLst/>
          </a:prstGeom>
          <a:ln w="19050">
            <a:solidFill>
              <a:schemeClr val="accent4">
                <a:lumMod val="60000"/>
                <a:lumOff val="40000"/>
              </a:schemeClr>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4C705-9A8A-B084-FE62-F783BAC47AAA}"/>
              </a:ext>
            </a:extLst>
          </p:cNvPr>
          <p:cNvSpPr txBox="1"/>
          <p:nvPr/>
        </p:nvSpPr>
        <p:spPr>
          <a:xfrm>
            <a:off x="8221436" y="5486400"/>
            <a:ext cx="2751364" cy="923330"/>
          </a:xfrm>
          <a:prstGeom prst="rect">
            <a:avLst/>
          </a:prstGeom>
          <a:noFill/>
        </p:spPr>
        <p:txBody>
          <a:bodyPr wrap="square" rtlCol="0">
            <a:spAutoFit/>
          </a:bodyPr>
          <a:lstStyle/>
          <a:p>
            <a:r>
              <a:rPr lang="en-US" dirty="0">
                <a:solidFill>
                  <a:schemeClr val="bg1"/>
                </a:solidFill>
              </a:rPr>
              <a:t>Which are generated because we use Taylor’s Linear Approximations.</a:t>
            </a:r>
          </a:p>
        </p:txBody>
      </p:sp>
    </p:spTree>
    <p:extLst>
      <p:ext uri="{BB962C8B-B14F-4D97-AF65-F5344CB8AC3E}">
        <p14:creationId xmlns:p14="http://schemas.microsoft.com/office/powerpoint/2010/main" val="19957176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accent5">
                <a:lumMod val="60000"/>
                <a:lumOff val="40000"/>
              </a:schemeClr>
            </a:solidFill>
          </a:ln>
        </p:spPr>
        <p:txBody>
          <a:bodyPr>
            <a:noAutofit/>
          </a:bodyPr>
          <a:lstStyle/>
          <a:p>
            <a:pPr algn="ctr"/>
            <a:r>
              <a:rPr lang="en-US" sz="32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5">
                <a:lumMod val="60000"/>
                <a:lumOff val="40000"/>
              </a:schemeClr>
            </a:solidFill>
          </a:ln>
        </p:spPr>
        <p:txBody>
          <a:bodyPr wrap="square" rtlCol="0">
            <a:spAutoFit/>
          </a:bodyPr>
          <a:lstStyle/>
          <a:p>
            <a:pPr algn="ctr"/>
            <a:r>
              <a:rPr lang="en-IN" dirty="0" err="1">
                <a:solidFill>
                  <a:schemeClr val="bg1"/>
                </a:solidFill>
                <a:latin typeface="Times New Roman" panose="02020603050405020304" pitchFamily="18" charset="0"/>
                <a:cs typeface="Times New Roman" panose="02020603050405020304" pitchFamily="18" charset="0"/>
              </a:rPr>
              <a:t>Aayushya</a:t>
            </a:r>
            <a:r>
              <a:rPr lang="en-IN" dirty="0">
                <a:solidFill>
                  <a:schemeClr val="bg1"/>
                </a:solidFill>
                <a:latin typeface="Times New Roman" panose="02020603050405020304" pitchFamily="18" charset="0"/>
                <a:cs typeface="Times New Roman" panose="02020603050405020304" pitchFamily="18" charset="0"/>
              </a:rPr>
              <a:t> Agarwal and Larry Pileggi</a:t>
            </a:r>
            <a:endParaRPr lang="en-IN" dirty="0">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5">
                <a:lumMod val="60000"/>
                <a:lumOff val="40000"/>
              </a:schemeClr>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IEEE TRANSACTIONS IN POWER SYSTEMS (2022)</a:t>
            </a:r>
            <a:endParaRPr lang="en-IN" dirty="0">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PhD student at Carnegie Mellon University (CMU)</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Prof. at CMU</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62550" y="5673981"/>
            <a:ext cx="2371725" cy="923330"/>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Reference papers with: </a:t>
            </a:r>
            <a:r>
              <a:rPr lang="en-US" dirty="0" err="1">
                <a:solidFill>
                  <a:schemeClr val="bg1"/>
                </a:solidFill>
              </a:rPr>
              <a:t>Amritanshu</a:t>
            </a:r>
            <a:r>
              <a:rPr lang="en-US" dirty="0">
                <a:solidFill>
                  <a:schemeClr val="bg1"/>
                </a:solidFill>
              </a:rPr>
              <a:t> Pandey Assistant Prof. at UVM</a:t>
            </a:r>
          </a:p>
        </p:txBody>
      </p:sp>
    </p:spTree>
    <p:extLst>
      <p:ext uri="{BB962C8B-B14F-4D97-AF65-F5344CB8AC3E}">
        <p14:creationId xmlns:p14="http://schemas.microsoft.com/office/powerpoint/2010/main" val="376705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1237005"/>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Objective function is economic-based</a:t>
                </a:r>
              </a:p>
              <a:p>
                <a:r>
                  <a:rPr lang="en-US" dirty="0">
                    <a:solidFill>
                      <a:schemeClr val="bg1"/>
                    </a:solidFill>
                  </a:rPr>
                  <a:t>Charging/ Discharging cost considered </a:t>
                </a:r>
                <a14:m>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dirty="0">
                  <a:solidFill>
                    <a:schemeClr val="bg1"/>
                  </a:solidFill>
                </a:endParaRPr>
              </a:p>
              <a:p>
                <a:r>
                  <a:rPr lang="en-US" dirty="0">
                    <a:solidFill>
                      <a:schemeClr val="bg1"/>
                    </a:solidFill>
                  </a:rPr>
                  <a:t>Charging/Discharging efficiency considered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dirty="0">
                  <a:solidFill>
                    <a:schemeClr val="bg1"/>
                  </a:solidFill>
                </a:endParaRPr>
              </a:p>
              <a:p>
                <a:r>
                  <a:rPr lang="en-US" dirty="0">
                    <a:solidFill>
                      <a:schemeClr val="bg1"/>
                    </a:solidFill>
                  </a:rPr>
                  <a:t>Ramping of Active Power Generation form Synchronous Generators considered. </a:t>
                </a:r>
                <a14:m>
                  <m:oMath xmlns:m="http://schemas.openxmlformats.org/officeDocument/2006/math">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𝑀𝑎𝑥</m:t>
                        </m:r>
                      </m:sup>
                    </m:sSubSup>
                    <m:r>
                      <a:rPr lang="en-US" b="0" i="1" smtClean="0">
                        <a:solidFill>
                          <a:schemeClr val="bg1"/>
                        </a:solidFill>
                        <a:latin typeface="Cambria Math" panose="02040503050406030204" pitchFamily="18" charset="0"/>
                      </a:rPr>
                      <m:t>, </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𝑚𝑖𝑛</m:t>
                        </m:r>
                      </m:sup>
                    </m:sSubSup>
                    <m:r>
                      <a:rPr lang="en-US" b="0" i="1" smtClean="0">
                        <a:solidFill>
                          <a:schemeClr val="bg1"/>
                        </a:solidFill>
                        <a:latin typeface="Cambria Math" panose="02040503050406030204" pitchFamily="18" charset="0"/>
                      </a:rPr>
                      <m:t>)</m:t>
                    </m:r>
                  </m:oMath>
                </a14:m>
                <a:endParaRPr lang="en-US" dirty="0">
                  <a:solidFill>
                    <a:schemeClr val="bg1"/>
                  </a:solidFill>
                </a:endParaRPr>
              </a:p>
            </p:txBody>
          </p:sp>
        </mc:Choice>
        <mc:Fallback xmlns="">
          <p:sp>
            <p:nvSpPr>
              <p:cNvPr id="4" name="TextBox 3">
                <a:extLst>
                  <a:ext uri="{FF2B5EF4-FFF2-40B4-BE49-F238E27FC236}">
                    <a16:creationId xmlns:a16="http://schemas.microsoft.com/office/drawing/2014/main" id="{66FA94DA-B1D5-F9D7-A3D6-CD79D713F9E1}"/>
                  </a:ext>
                </a:extLst>
              </p:cNvPr>
              <p:cNvSpPr txBox="1">
                <a:spLocks noRot="1" noChangeAspect="1" noMove="1" noResize="1" noEditPoints="1" noAdjustHandles="1" noChangeArrowheads="1" noChangeShapeType="1" noTextEdit="1"/>
              </p:cNvSpPr>
              <p:nvPr/>
            </p:nvSpPr>
            <p:spPr>
              <a:xfrm>
                <a:off x="876300" y="2124075"/>
                <a:ext cx="10848975" cy="1237005"/>
              </a:xfrm>
              <a:prstGeom prst="rect">
                <a:avLst/>
              </a:prstGeom>
              <a:blipFill>
                <a:blip r:embed="rId2"/>
                <a:stretch>
                  <a:fillRect l="-449" t="-1951" b="-4878"/>
                </a:stretch>
              </a:blipFill>
              <a:ln>
                <a:solidFill>
                  <a:schemeClr val="accent5">
                    <a:lumMod val="60000"/>
                    <a:lumOff val="4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7511985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a:t>
            </a:r>
          </a:p>
        </p:txBody>
      </p:sp>
      <p:sp>
        <p:nvSpPr>
          <p:cNvPr id="3" name="TextBox 2">
            <a:extLst>
              <a:ext uri="{FF2B5EF4-FFF2-40B4-BE49-F238E27FC236}">
                <a16:creationId xmlns:a16="http://schemas.microsoft.com/office/drawing/2014/main" id="{F7BA4EC8-190C-68CD-20E5-6E905AAE5162}"/>
              </a:ext>
            </a:extLst>
          </p:cNvPr>
          <p:cNvSpPr txBox="1"/>
          <p:nvPr/>
        </p:nvSpPr>
        <p:spPr>
          <a:xfrm>
            <a:off x="876299" y="2791016"/>
            <a:ext cx="10848975" cy="646331"/>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For a single time-period ACOPF, a Lagrange function with dual and slack variables is formed to represent network equality constraints and device limits respectively:</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876298" y="3650119"/>
            <a:ext cx="6582694" cy="1428949"/>
          </a:xfrm>
          <a:prstGeom prst="rect">
            <a:avLst/>
          </a:prstGeom>
          <a:ln>
            <a:solidFill>
              <a:srgbClr val="FFFF00"/>
            </a:solidFill>
          </a:ln>
        </p:spPr>
      </p:pic>
    </p:spTree>
    <p:extLst>
      <p:ext uri="{BB962C8B-B14F-4D97-AF65-F5344CB8AC3E}">
        <p14:creationId xmlns:p14="http://schemas.microsoft.com/office/powerpoint/2010/main" val="11735395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37C233-0EA0-5A83-D22D-15C9C8DA32E4}"/>
                  </a:ext>
                </a:extLst>
              </p:cNvPr>
              <p:cNvSpPr txBox="1"/>
              <p:nvPr/>
            </p:nvSpPr>
            <p:spPr>
              <a:xfrm>
                <a:off x="952500" y="3271069"/>
                <a:ext cx="10848975" cy="1776577"/>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Where </a:t>
                </a:r>
                <a14:m>
                  <m:oMath xmlns:m="http://schemas.openxmlformats.org/officeDocument/2006/math">
                    <m:r>
                      <a:rPr lang="en-US" b="0" i="1" smtClean="0">
                        <a:solidFill>
                          <a:schemeClr val="bg1"/>
                        </a:solidFill>
                        <a:latin typeface="Cambria Math" panose="02040503050406030204" pitchFamily="18" charset="0"/>
                      </a:rPr>
                      <m:t>𝜆</m:t>
                    </m:r>
                  </m:oMath>
                </a14:m>
                <a:r>
                  <a:rPr lang="en-US" dirty="0">
                    <a:solidFill>
                      <a:schemeClr val="bg1"/>
                    </a:solidFill>
                  </a:rPr>
                  <a:t> is a vector of dual variables associated with each equality constraint defined in </a:t>
                </a:r>
                <a:r>
                  <a:rPr lang="en-US" dirty="0">
                    <a:solidFill>
                      <a:schemeClr val="bg1"/>
                    </a:solidFill>
                    <a:hlinkClick r:id="rId2" action="ppaction://hlinksldjump"/>
                  </a:rPr>
                  <a:t>[20b]</a:t>
                </a:r>
                <a:endParaRPr lang="en-US" dirty="0">
                  <a:solidFill>
                    <a:schemeClr val="bg1"/>
                  </a:solidFill>
                </a:endParaRPr>
              </a:p>
              <a:p>
                <a:r>
                  <a:rPr lang="en-US" dirty="0">
                    <a:solidFill>
                      <a:schemeClr val="bg1"/>
                    </a:solidFill>
                  </a:rPr>
                  <a:t>In the same reference, </a:t>
                </a:r>
                <a14:m>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m:t>
                    </m:r>
                  </m:oMath>
                </a14:m>
                <a:r>
                  <a:rPr lang="en-US" dirty="0">
                    <a:solidFill>
                      <a:schemeClr val="bg1"/>
                    </a:solidFill>
                  </a:rPr>
                  <a:t> is a vector of inequality constraints representing generator active and reactive power limits, bus voltage bounds and line loading constraints with a vector of corresponding slack variables, </a:t>
                </a:r>
                <a14:m>
                  <m:oMath xmlns:m="http://schemas.openxmlformats.org/officeDocument/2006/math">
                    <m:r>
                      <a:rPr lang="en-US" b="0" i="1" smtClean="0">
                        <a:solidFill>
                          <a:schemeClr val="bg1"/>
                        </a:solidFill>
                        <a:latin typeface="Cambria Math" panose="02040503050406030204" pitchFamily="18" charset="0"/>
                      </a:rPr>
                      <m:t>𝜇</m:t>
                    </m:r>
                  </m:oMath>
                </a14:m>
                <a:r>
                  <a:rPr lang="en-US" dirty="0">
                    <a:solidFill>
                      <a:schemeClr val="bg1"/>
                    </a:solidFill>
                  </a:rPr>
                  <a:t>.</a:t>
                </a:r>
              </a:p>
              <a:p>
                <a:r>
                  <a:rPr lang="en-US" b="0" dirty="0">
                    <a:solidFill>
                      <a:schemeClr val="bg1"/>
                    </a:solidFill>
                  </a:rPr>
                  <a:t>Introduced in SUGAR: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𝑓</m:t>
                        </m:r>
                      </m:sub>
                    </m:sSub>
                  </m:oMath>
                </a14:m>
                <a:r>
                  <a:rPr lang="en-US" dirty="0">
                    <a:solidFill>
                      <a:schemeClr val="bg1"/>
                    </a:solidFill>
                  </a:rPr>
                  <a:t> is a ‘feasibility current’ at each node and is minimized according to a large weight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𝑓</m:t>
                        </m:r>
                      </m:sub>
                    </m:sSub>
                  </m:oMath>
                </a14:m>
                <a:r>
                  <a:rPr lang="en-US" dirty="0">
                    <a:solidFill>
                      <a:schemeClr val="bg1"/>
                    </a:solidFill>
                  </a:rPr>
                  <a:t>.</a:t>
                </a:r>
              </a:p>
              <a:p>
                <a:endParaRPr lang="en-US" dirty="0">
                  <a:solidFill>
                    <a:schemeClr val="bg1"/>
                  </a:solidFill>
                </a:endParaRPr>
              </a:p>
              <a:p>
                <a:r>
                  <a:rPr lang="en-US" dirty="0">
                    <a:solidFill>
                      <a:schemeClr val="bg1"/>
                    </a:solidFill>
                  </a:rPr>
                  <a:t>In a feasible optimal dispatch solution, all feasible current sources will be equal to </a:t>
                </a:r>
                <a14:m>
                  <m:oMath xmlns:m="http://schemas.openxmlformats.org/officeDocument/2006/math">
                    <m:r>
                      <a:rPr lang="en-US" b="0" i="1" smtClean="0">
                        <a:solidFill>
                          <a:schemeClr val="bg1"/>
                        </a:solidFill>
                        <a:latin typeface="Cambria Math" panose="02040503050406030204" pitchFamily="18" charset="0"/>
                      </a:rPr>
                      <m:t>0</m:t>
                    </m:r>
                  </m:oMath>
                </a14:m>
                <a:r>
                  <a:rPr lang="en-US" dirty="0">
                    <a:solidFill>
                      <a:schemeClr val="bg1"/>
                    </a:solidFill>
                  </a:rPr>
                  <a:t>. </a:t>
                </a:r>
              </a:p>
            </p:txBody>
          </p:sp>
        </mc:Choice>
        <mc:Fallback xmlns="">
          <p:sp>
            <p:nvSpPr>
              <p:cNvPr id="5" name="TextBox 4">
                <a:extLst>
                  <a:ext uri="{FF2B5EF4-FFF2-40B4-BE49-F238E27FC236}">
                    <a16:creationId xmlns:a16="http://schemas.microsoft.com/office/drawing/2014/main" id="{6037C233-0EA0-5A83-D22D-15C9C8DA32E4}"/>
                  </a:ext>
                </a:extLst>
              </p:cNvPr>
              <p:cNvSpPr txBox="1">
                <a:spLocks noRot="1" noChangeAspect="1" noMove="1" noResize="1" noEditPoints="1" noAdjustHandles="1" noChangeArrowheads="1" noChangeShapeType="1" noTextEdit="1"/>
              </p:cNvSpPr>
              <p:nvPr/>
            </p:nvSpPr>
            <p:spPr>
              <a:xfrm>
                <a:off x="952500" y="3271069"/>
                <a:ext cx="10848975" cy="1776577"/>
              </a:xfrm>
              <a:prstGeom prst="rect">
                <a:avLst/>
              </a:prstGeom>
              <a:blipFill>
                <a:blip r:embed="rId3"/>
                <a:stretch>
                  <a:fillRect l="-393" t="-1706" r="-393" b="-4437"/>
                </a:stretch>
              </a:blipFill>
              <a:ln>
                <a:solidFill>
                  <a:schemeClr val="accent5">
                    <a:lumMod val="60000"/>
                    <a:lumOff val="40000"/>
                  </a:schemeClr>
                </a:solidFill>
              </a:ln>
            </p:spPr>
            <p:txBody>
              <a:bodyPr/>
              <a:lstStyle/>
              <a:p>
                <a:r>
                  <a:rPr lang="en-US">
                    <a:noFill/>
                  </a:rPr>
                  <a:t> </a:t>
                </a:r>
              </a:p>
            </p:txBody>
          </p:sp>
        </mc:Fallback>
      </mc:AlternateContent>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4"/>
          <a:stretch>
            <a:fillRect/>
          </a:stretch>
        </p:blipFill>
        <p:spPr>
          <a:xfrm>
            <a:off x="952500" y="1535569"/>
            <a:ext cx="6582694" cy="1428949"/>
          </a:xfrm>
          <a:prstGeom prst="rect">
            <a:avLst/>
          </a:prstGeom>
          <a:ln>
            <a:solidFill>
              <a:srgbClr val="FFFF00"/>
            </a:solidFill>
          </a:ln>
        </p:spPr>
      </p:pic>
    </p:spTree>
    <p:extLst>
      <p:ext uri="{BB962C8B-B14F-4D97-AF65-F5344CB8AC3E}">
        <p14:creationId xmlns:p14="http://schemas.microsoft.com/office/powerpoint/2010/main" val="5583400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1284870" y="1525185"/>
            <a:ext cx="4114800" cy="893227"/>
          </a:xfrm>
          <a:prstGeom prst="rect">
            <a:avLst/>
          </a:prstGeom>
          <a:ln>
            <a:solidFill>
              <a:srgbClr val="FFFF00"/>
            </a:solidFill>
          </a:ln>
        </p:spPr>
      </p:pic>
      <p:pic>
        <p:nvPicPr>
          <p:cNvPr id="6" name="Picture 5">
            <a:extLst>
              <a:ext uri="{FF2B5EF4-FFF2-40B4-BE49-F238E27FC236}">
                <a16:creationId xmlns:a16="http://schemas.microsoft.com/office/drawing/2014/main" id="{11FF624E-02DC-2632-3766-BEA734F66F1A}"/>
              </a:ext>
            </a:extLst>
          </p:cNvPr>
          <p:cNvPicPr>
            <a:picLocks noChangeAspect="1"/>
          </p:cNvPicPr>
          <p:nvPr/>
        </p:nvPicPr>
        <p:blipFill>
          <a:blip r:embed="rId3"/>
          <a:stretch>
            <a:fillRect/>
          </a:stretch>
        </p:blipFill>
        <p:spPr>
          <a:xfrm>
            <a:off x="1284870" y="2648088"/>
            <a:ext cx="3782430" cy="3985990"/>
          </a:xfrm>
          <a:prstGeom prst="rect">
            <a:avLst/>
          </a:prstGeom>
          <a:ln>
            <a:solidFill>
              <a:srgbClr val="FFFF00"/>
            </a:solidFill>
          </a:ln>
        </p:spPr>
      </p:pic>
      <p:grpSp>
        <p:nvGrpSpPr>
          <p:cNvPr id="12" name="Group 11">
            <a:extLst>
              <a:ext uri="{FF2B5EF4-FFF2-40B4-BE49-F238E27FC236}">
                <a16:creationId xmlns:a16="http://schemas.microsoft.com/office/drawing/2014/main" id="{B4AB40D6-6F63-A633-01A7-A85C59703FAB}"/>
              </a:ext>
            </a:extLst>
          </p:cNvPr>
          <p:cNvGrpSpPr/>
          <p:nvPr/>
        </p:nvGrpSpPr>
        <p:grpSpPr>
          <a:xfrm>
            <a:off x="8048625" y="1664056"/>
            <a:ext cx="3591384" cy="1764944"/>
            <a:chOff x="6858000" y="3045374"/>
            <a:chExt cx="3591384" cy="1764944"/>
          </a:xfrm>
        </p:grpSpPr>
        <p:pic>
          <p:nvPicPr>
            <p:cNvPr id="9" name="Picture 8">
              <a:extLst>
                <a:ext uri="{FF2B5EF4-FFF2-40B4-BE49-F238E27FC236}">
                  <a16:creationId xmlns:a16="http://schemas.microsoft.com/office/drawing/2014/main" id="{4C13106A-AC0F-FA98-1604-1F18722D26EB}"/>
                </a:ext>
              </a:extLst>
            </p:cNvPr>
            <p:cNvPicPr>
              <a:picLocks noChangeAspect="1"/>
            </p:cNvPicPr>
            <p:nvPr/>
          </p:nvPicPr>
          <p:blipFill>
            <a:blip r:embed="rId4"/>
            <a:stretch>
              <a:fillRect/>
            </a:stretch>
          </p:blipFill>
          <p:spPr>
            <a:xfrm>
              <a:off x="6858000" y="3045374"/>
              <a:ext cx="3591384" cy="880110"/>
            </a:xfrm>
            <a:prstGeom prst="rect">
              <a:avLst/>
            </a:prstGeom>
            <a:ln>
              <a:solidFill>
                <a:srgbClr val="FFFF00"/>
              </a:solidFill>
            </a:ln>
          </p:spPr>
        </p:pic>
        <p:pic>
          <p:nvPicPr>
            <p:cNvPr id="11" name="Picture 10">
              <a:extLst>
                <a:ext uri="{FF2B5EF4-FFF2-40B4-BE49-F238E27FC236}">
                  <a16:creationId xmlns:a16="http://schemas.microsoft.com/office/drawing/2014/main" id="{B7E2BB84-1FA3-A701-0D01-167A01031F3A}"/>
                </a:ext>
              </a:extLst>
            </p:cNvPr>
            <p:cNvPicPr>
              <a:picLocks noChangeAspect="1"/>
            </p:cNvPicPr>
            <p:nvPr/>
          </p:nvPicPr>
          <p:blipFill>
            <a:blip r:embed="rId5"/>
            <a:stretch>
              <a:fillRect/>
            </a:stretch>
          </p:blipFill>
          <p:spPr>
            <a:xfrm>
              <a:off x="6858000" y="3925484"/>
              <a:ext cx="3591384" cy="884834"/>
            </a:xfrm>
            <a:prstGeom prst="rect">
              <a:avLst/>
            </a:prstGeom>
            <a:ln>
              <a:solidFill>
                <a:srgbClr val="FFFF00"/>
              </a:solidFill>
            </a:ln>
          </p:spPr>
        </p:pic>
      </p:grpSp>
      <p:cxnSp>
        <p:nvCxnSpPr>
          <p:cNvPr id="5" name="Straight Arrow Connector 4">
            <a:extLst>
              <a:ext uri="{FF2B5EF4-FFF2-40B4-BE49-F238E27FC236}">
                <a16:creationId xmlns:a16="http://schemas.microsoft.com/office/drawing/2014/main" id="{79F0CAD6-B19F-7374-4D83-07B2195D53FF}"/>
              </a:ext>
            </a:extLst>
          </p:cNvPr>
          <p:cNvCxnSpPr/>
          <p:nvPr/>
        </p:nvCxnSpPr>
        <p:spPr>
          <a:xfrm flipH="1">
            <a:off x="1876425" y="2266950"/>
            <a:ext cx="713184" cy="38113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D44AAD-F559-5A5C-4EBE-3A6A65D8BC3C}"/>
              </a:ext>
            </a:extLst>
          </p:cNvPr>
          <p:cNvCxnSpPr/>
          <p:nvPr/>
        </p:nvCxnSpPr>
        <p:spPr>
          <a:xfrm>
            <a:off x="3905250" y="2342681"/>
            <a:ext cx="4143375" cy="20148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72F859-0B1C-A39C-1C2E-095A5562AFCB}"/>
              </a:ext>
            </a:extLst>
          </p:cNvPr>
          <p:cNvSpPr txBox="1"/>
          <p:nvPr/>
        </p:nvSpPr>
        <p:spPr>
          <a:xfrm>
            <a:off x="5924550" y="4152900"/>
            <a:ext cx="5391150" cy="369332"/>
          </a:xfrm>
          <a:prstGeom prst="rect">
            <a:avLst/>
          </a:prstGeom>
          <a:noFill/>
          <a:ln>
            <a:solidFill>
              <a:srgbClr val="92D050"/>
            </a:solidFill>
          </a:ln>
        </p:spPr>
        <p:txBody>
          <a:bodyPr wrap="square" rtlCol="0">
            <a:spAutoFit/>
          </a:bodyPr>
          <a:lstStyle/>
          <a:p>
            <a:r>
              <a:rPr lang="en-US" dirty="0">
                <a:solidFill>
                  <a:schemeClr val="bg1"/>
                </a:solidFill>
              </a:rPr>
              <a:t>Reference [20b] equations.</a:t>
            </a:r>
          </a:p>
        </p:txBody>
      </p:sp>
    </p:spTree>
    <p:extLst>
      <p:ext uri="{BB962C8B-B14F-4D97-AF65-F5344CB8AC3E}">
        <p14:creationId xmlns:p14="http://schemas.microsoft.com/office/powerpoint/2010/main" val="30704277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Sugar ACOPF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667500" y="1679038"/>
                <a:ext cx="5391150" cy="2585323"/>
              </a:xfrm>
              <a:prstGeom prst="rect">
                <a:avLst/>
              </a:prstGeom>
              <a:noFill/>
              <a:ln>
                <a:solidFill>
                  <a:srgbClr val="92D050"/>
                </a:solidFill>
              </a:ln>
            </p:spPr>
            <p:txBody>
              <a:bodyPr wrap="square" rtlCol="0">
                <a:spAutoFit/>
              </a:bodyPr>
              <a:lstStyle/>
              <a:p>
                <a:r>
                  <a:rPr lang="en-US" dirty="0">
                    <a:solidFill>
                      <a:schemeClr val="bg1"/>
                    </a:solidFill>
                  </a:rPr>
                  <a:t>SUGAR defines a set of the modified KKT conditions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dirty="0">
                    <a:solidFill>
                      <a:schemeClr val="bg1"/>
                    </a:solidFill>
                  </a:rPr>
                  <a:t> representing the first order optimality conditions to ensure a local minimum is reached.</a:t>
                </a:r>
              </a:p>
              <a:p>
                <a:endParaRPr lang="en-US" dirty="0">
                  <a:solidFill>
                    <a:schemeClr val="bg1"/>
                  </a:solidFill>
                </a:endParaRPr>
              </a:p>
              <a:p>
                <a:r>
                  <a:rPr lang="en-US" dirty="0">
                    <a:solidFill>
                      <a:schemeClr val="bg1"/>
                    </a:solidFill>
                  </a:rPr>
                  <a:t>The non-linear KKT equations are solved for using Newton-Raphson.</a:t>
                </a:r>
              </a:p>
              <a:p>
                <a:endParaRPr lang="en-US" dirty="0">
                  <a:solidFill>
                    <a:schemeClr val="bg1"/>
                  </a:solidFill>
                </a:endParaRPr>
              </a:p>
              <a:p>
                <a:r>
                  <a:rPr lang="en-US" dirty="0">
                    <a:solidFill>
                      <a:schemeClr val="bg1"/>
                    </a:solidFill>
                  </a:rPr>
                  <a:t>Each iteration, the Newton-Raphson constructs a Hessian of the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dirty="0">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667500" y="1679038"/>
                <a:ext cx="5391150" cy="2585323"/>
              </a:xfrm>
              <a:prstGeom prst="rect">
                <a:avLst/>
              </a:prstGeom>
              <a:blipFill>
                <a:blip r:embed="rId2"/>
                <a:stretch>
                  <a:fillRect l="-903" t="-937" r="-677" b="-2342"/>
                </a:stretch>
              </a:blipFill>
              <a:ln>
                <a:solidFill>
                  <a:srgbClr val="92D050"/>
                </a:solidFill>
              </a:ln>
            </p:spPr>
            <p:txBody>
              <a:bodyPr/>
              <a:lstStyle/>
              <a:p>
                <a:r>
                  <a:rPr lang="en-US">
                    <a:noFill/>
                  </a:rPr>
                  <a:t> </a:t>
                </a:r>
              </a:p>
            </p:txBody>
          </p:sp>
        </mc:Fallback>
      </mc:AlternateContent>
      <p:pic>
        <p:nvPicPr>
          <p:cNvPr id="8" name="Picture 7">
            <a:extLst>
              <a:ext uri="{FF2B5EF4-FFF2-40B4-BE49-F238E27FC236}">
                <a16:creationId xmlns:a16="http://schemas.microsoft.com/office/drawing/2014/main" id="{B5439B0E-F261-858C-AD4F-97062630B3EA}"/>
              </a:ext>
            </a:extLst>
          </p:cNvPr>
          <p:cNvPicPr>
            <a:picLocks noChangeAspect="1"/>
          </p:cNvPicPr>
          <p:nvPr/>
        </p:nvPicPr>
        <p:blipFill>
          <a:blip r:embed="rId3"/>
          <a:stretch>
            <a:fillRect/>
          </a:stretch>
        </p:blipFill>
        <p:spPr>
          <a:xfrm>
            <a:off x="761435" y="1666875"/>
            <a:ext cx="5703141" cy="3086406"/>
          </a:xfrm>
          <a:prstGeom prst="rect">
            <a:avLst/>
          </a:prstGeom>
          <a:ln>
            <a:solidFill>
              <a:srgbClr val="92D050"/>
            </a:solidFill>
          </a:ln>
        </p:spPr>
      </p:pic>
      <p:grpSp>
        <p:nvGrpSpPr>
          <p:cNvPr id="20" name="Group 19">
            <a:extLst>
              <a:ext uri="{FF2B5EF4-FFF2-40B4-BE49-F238E27FC236}">
                <a16:creationId xmlns:a16="http://schemas.microsoft.com/office/drawing/2014/main" id="{314A5FAE-F7CA-9678-D67D-1EB5B0F3840D}"/>
              </a:ext>
            </a:extLst>
          </p:cNvPr>
          <p:cNvGrpSpPr/>
          <p:nvPr/>
        </p:nvGrpSpPr>
        <p:grpSpPr>
          <a:xfrm>
            <a:off x="402573" y="5376921"/>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5817434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SUGAR ACOPF – Diode Limiting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50223" y="2739816"/>
                <a:ext cx="5391150" cy="3970318"/>
              </a:xfrm>
              <a:prstGeom prst="rect">
                <a:avLst/>
              </a:prstGeom>
              <a:noFill/>
              <a:ln>
                <a:solidFill>
                  <a:srgbClr val="92D050"/>
                </a:solidFill>
              </a:ln>
            </p:spPr>
            <p:txBody>
              <a:bodyPr wrap="square" rtlCol="0">
                <a:spAutoFit/>
              </a:bodyPr>
              <a:lstStyle/>
              <a:p>
                <a:r>
                  <a:rPr lang="en-US" dirty="0">
                    <a:solidFill>
                      <a:schemeClr val="bg1"/>
                    </a:solidFill>
                  </a:rPr>
                  <a:t>Inequality constraints are solved using an interior point method that gradually constrains the function shown in (9).</a:t>
                </a:r>
              </a:p>
              <a:p>
                <a:endParaRPr lang="en-US" dirty="0">
                  <a:solidFill>
                    <a:schemeClr val="bg1"/>
                  </a:solidFill>
                </a:endParaRPr>
              </a:p>
              <a:p>
                <a:r>
                  <a:rPr lang="en-US" dirty="0">
                    <a:solidFill>
                      <a:schemeClr val="bg1"/>
                    </a:solidFill>
                  </a:rPr>
                  <a:t>Each iteration of the interior point method requires robust limiting to ensure variables do not exceed their operating limits. </a:t>
                </a:r>
              </a:p>
              <a:p>
                <a:endParaRPr lang="en-US" dirty="0">
                  <a:solidFill>
                    <a:schemeClr val="bg1"/>
                  </a:solidFill>
                </a:endParaRPr>
              </a:p>
              <a:p>
                <a:r>
                  <a:rPr lang="en-US" dirty="0">
                    <a:solidFill>
                      <a:schemeClr val="bg1"/>
                    </a:solidFill>
                  </a:rPr>
                  <a:t>‘Diode limiting methods’ from </a:t>
                </a:r>
                <a:r>
                  <a:rPr lang="en-US" dirty="0">
                    <a:solidFill>
                      <a:schemeClr val="bg1"/>
                    </a:solidFill>
                    <a:hlinkClick r:id="rId2" action="ppaction://hlinksldjump"/>
                  </a:rPr>
                  <a:t>[23b]</a:t>
                </a:r>
                <a:r>
                  <a:rPr lang="en-US" dirty="0">
                    <a:solidFill>
                      <a:schemeClr val="bg1"/>
                    </a:solidFill>
                  </a:rPr>
                  <a:t> ensure each primal variable and associated slack variable is individually limited, with a factor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𝑋</m:t>
                        </m:r>
                      </m:sub>
                    </m:sSub>
                  </m:oMath>
                </a14:m>
                <a:r>
                  <a:rPr lang="en-US" dirty="0">
                    <a:solidFill>
                      <a:schemeClr val="bg1"/>
                    </a:solidFill>
                  </a:rPr>
                  <a:t> and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𝑢</m:t>
                        </m:r>
                      </m:sub>
                    </m:sSub>
                  </m:oMath>
                </a14:m>
                <a:r>
                  <a:rPr lang="en-US" dirty="0">
                    <a:solidFill>
                      <a:schemeClr val="bg1"/>
                    </a:solidFill>
                  </a:rPr>
                  <a:t> respectively (12-13).</a:t>
                </a:r>
              </a:p>
              <a:p>
                <a:endParaRPr lang="en-US" dirty="0">
                  <a:solidFill>
                    <a:schemeClr val="bg1"/>
                  </a:solidFill>
                </a:endParaRPr>
              </a:p>
              <a:p>
                <a:r>
                  <a:rPr lang="en-US" dirty="0">
                    <a:solidFill>
                      <a:schemeClr val="bg1"/>
                    </a:solidFill>
                  </a:rPr>
                  <a:t>(14-15) represent damping constants to ensure there’s no inter-iteration oscillation of primal/slack variables.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50223" y="2739816"/>
                <a:ext cx="5391150" cy="3970318"/>
              </a:xfrm>
              <a:prstGeom prst="rect">
                <a:avLst/>
              </a:prstGeom>
              <a:blipFill>
                <a:blip r:embed="rId3"/>
                <a:stretch>
                  <a:fillRect l="-903" t="-612" r="-1016" b="-1223"/>
                </a:stretch>
              </a:blipFill>
              <a:ln>
                <a:solidFill>
                  <a:srgbClr val="92D050"/>
                </a:solidFill>
              </a:ln>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314A5FAE-F7CA-9678-D67D-1EB5B0F3840D}"/>
              </a:ext>
            </a:extLst>
          </p:cNvPr>
          <p:cNvGrpSpPr/>
          <p:nvPr/>
        </p:nvGrpSpPr>
        <p:grpSpPr>
          <a:xfrm>
            <a:off x="650223" y="1679038"/>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6087277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SUGAR ACOPF – Tx-stepping based Homotopy Method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576164"/>
                <a:ext cx="5391150" cy="3970318"/>
              </a:xfrm>
              <a:prstGeom prst="rect">
                <a:avLst/>
              </a:prstGeom>
              <a:noFill/>
              <a:ln>
                <a:solidFill>
                  <a:srgbClr val="92D050"/>
                </a:solidFill>
              </a:ln>
            </p:spPr>
            <p:txBody>
              <a:bodyPr wrap="square" rtlCol="0">
                <a:spAutoFit/>
              </a:bodyPr>
              <a:lstStyle/>
              <a:p>
                <a:r>
                  <a:rPr lang="en-US" dirty="0">
                    <a:solidFill>
                      <a:schemeClr val="bg1"/>
                    </a:solidFill>
                  </a:rPr>
                  <a:t>SUGAR accommodates arbitrary initial conditions by employing a homotopy method that relaxes the non-linear constraints to a trivial problem </a:t>
                </a:r>
                <a14:m>
                  <m:oMath xmlns:m="http://schemas.openxmlformats.org/officeDocument/2006/math">
                    <m:r>
                      <a:rPr lang="en-US" b="0" i="1" smtClean="0">
                        <a:solidFill>
                          <a:schemeClr val="bg1"/>
                        </a:solidFill>
                        <a:latin typeface="Cambria Math" panose="02040503050406030204" pitchFamily="18" charset="0"/>
                      </a:rPr>
                      <m:t>𝐺</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oMath>
                </a14:m>
                <a:r>
                  <a:rPr lang="en-US" dirty="0">
                    <a:solidFill>
                      <a:schemeClr val="bg1"/>
                    </a:solidFill>
                  </a:rPr>
                  <a:t>, and then sequentially solves a series of sub-problems to the original problem </a:t>
                </a:r>
                <a14:m>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a14:m>
                <a:r>
                  <a:rPr lang="en-US" dirty="0">
                    <a:solidFill>
                      <a:schemeClr val="bg1"/>
                    </a:solidFill>
                  </a:rPr>
                  <a:t>. </a:t>
                </a:r>
              </a:p>
              <a:p>
                <a:endParaRPr lang="en-US" dirty="0">
                  <a:solidFill>
                    <a:schemeClr val="bg1"/>
                  </a:solidFill>
                </a:endParaRPr>
              </a:p>
              <a:p>
                <a:r>
                  <a:rPr lang="en-US" dirty="0">
                    <a:solidFill>
                      <a:schemeClr val="bg1"/>
                    </a:solidFill>
                  </a:rPr>
                  <a:t>A scalar homotopy factor </a:t>
                </a:r>
                <a14:m>
                  <m:oMath xmlns:m="http://schemas.openxmlformats.org/officeDocument/2006/math">
                    <m:r>
                      <a:rPr lang="en-US" b="0" i="1" smtClean="0">
                        <a:solidFill>
                          <a:schemeClr val="bg1"/>
                        </a:solidFill>
                        <a:latin typeface="Cambria Math" panose="02040503050406030204" pitchFamily="18" charset="0"/>
                      </a:rPr>
                      <m:t>𝛾</m:t>
                    </m:r>
                    <m:r>
                      <a:rPr lang="en-US" b="0" i="1" smtClean="0">
                        <a:solidFill>
                          <a:schemeClr val="bg1"/>
                        </a:solidFill>
                        <a:latin typeface="Cambria Math" panose="02040503050406030204" pitchFamily="18" charset="0"/>
                      </a:rPr>
                      <m:t>∈[0, 1]</m:t>
                    </m:r>
                  </m:oMath>
                </a14:m>
                <a:r>
                  <a:rPr lang="en-US" dirty="0">
                    <a:solidFill>
                      <a:schemeClr val="bg1"/>
                    </a:solidFill>
                  </a:rPr>
                  <a:t> is embedded into the non-linear ACOPF formulation and is iteratively decreased from </a:t>
                </a:r>
                <a14:m>
                  <m:oMath xmlns:m="http://schemas.openxmlformats.org/officeDocument/2006/math">
                    <m:r>
                      <a:rPr lang="en-US" b="0" i="1" smtClean="0">
                        <a:solidFill>
                          <a:schemeClr val="bg1"/>
                        </a:solidFill>
                        <a:latin typeface="Cambria Math" panose="02040503050406030204" pitchFamily="18" charset="0"/>
                      </a:rPr>
                      <m:t>1</m:t>
                    </m:r>
                  </m:oMath>
                </a14:m>
                <a:r>
                  <a:rPr lang="en-US" dirty="0">
                    <a:solidFill>
                      <a:schemeClr val="bg1"/>
                    </a:solidFill>
                  </a:rPr>
                  <a:t> to </a:t>
                </a:r>
                <a14:m>
                  <m:oMath xmlns:m="http://schemas.openxmlformats.org/officeDocument/2006/math">
                    <m:r>
                      <a:rPr lang="en-US" b="0" i="1" smtClean="0">
                        <a:solidFill>
                          <a:schemeClr val="bg1"/>
                        </a:solidFill>
                        <a:latin typeface="Cambria Math" panose="02040503050406030204" pitchFamily="18" charset="0"/>
                      </a:rPr>
                      <m:t>0</m:t>
                    </m:r>
                  </m:oMath>
                </a14:m>
                <a:r>
                  <a:rPr lang="en-US" dirty="0">
                    <a:solidFill>
                      <a:schemeClr val="bg1"/>
                    </a:solidFill>
                  </a:rPr>
                  <a:t> to trace a path in the solution space.</a:t>
                </a:r>
              </a:p>
              <a:p>
                <a:endParaRPr lang="en-US" dirty="0">
                  <a:solidFill>
                    <a:schemeClr val="bg1"/>
                  </a:solidFill>
                </a:endParaRPr>
              </a:p>
              <a:p>
                <a:r>
                  <a:rPr lang="en-US" dirty="0">
                    <a:solidFill>
                      <a:schemeClr val="bg1"/>
                    </a:solidFill>
                  </a:rPr>
                  <a:t>They claim that this works for arbitrary initial conditions and shows robust convergence for ACOPF systems.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576164"/>
                <a:ext cx="5391150" cy="3970318"/>
              </a:xfrm>
              <a:prstGeom prst="rect">
                <a:avLst/>
              </a:prstGeom>
              <a:blipFill>
                <a:blip r:embed="rId2"/>
                <a:stretch>
                  <a:fillRect l="-790" t="-766" b="-1378"/>
                </a:stretch>
              </a:blipFill>
              <a:ln>
                <a:solidFill>
                  <a:srgbClr val="92D050"/>
                </a:solid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7" name="Picture 6">
            <a:extLst>
              <a:ext uri="{FF2B5EF4-FFF2-40B4-BE49-F238E27FC236}">
                <a16:creationId xmlns:a16="http://schemas.microsoft.com/office/drawing/2014/main" id="{C41100D4-9A83-7BBC-6CAD-11B13695F9A1}"/>
              </a:ext>
            </a:extLst>
          </p:cNvPr>
          <p:cNvPicPr>
            <a:picLocks noChangeAspect="1"/>
          </p:cNvPicPr>
          <p:nvPr/>
        </p:nvPicPr>
        <p:blipFill>
          <a:blip r:embed="rId4"/>
          <a:stretch>
            <a:fillRect/>
          </a:stretch>
        </p:blipFill>
        <p:spPr>
          <a:xfrm>
            <a:off x="6714570" y="1602775"/>
            <a:ext cx="4934506" cy="1493337"/>
          </a:xfrm>
          <a:prstGeom prst="rect">
            <a:avLst/>
          </a:prstGeom>
          <a:ln>
            <a:solidFill>
              <a:srgbClr val="92D050"/>
            </a:solidFill>
          </a:ln>
        </p:spPr>
      </p:pic>
      <p:pic>
        <p:nvPicPr>
          <p:cNvPr id="9" name="Picture 8">
            <a:extLst>
              <a:ext uri="{FF2B5EF4-FFF2-40B4-BE49-F238E27FC236}">
                <a16:creationId xmlns:a16="http://schemas.microsoft.com/office/drawing/2014/main" id="{9515B024-D5F8-2A4E-01FB-032F845D56BE}"/>
              </a:ext>
            </a:extLst>
          </p:cNvPr>
          <p:cNvPicPr>
            <a:picLocks noChangeAspect="1"/>
          </p:cNvPicPr>
          <p:nvPr/>
        </p:nvPicPr>
        <p:blipFill>
          <a:blip r:embed="rId5"/>
          <a:stretch>
            <a:fillRect/>
          </a:stretch>
        </p:blipFill>
        <p:spPr>
          <a:xfrm>
            <a:off x="6714570" y="3259201"/>
            <a:ext cx="3124617" cy="3159445"/>
          </a:xfrm>
          <a:prstGeom prst="rect">
            <a:avLst/>
          </a:prstGeom>
          <a:ln>
            <a:solidFill>
              <a:srgbClr val="92D050"/>
            </a:solidFill>
          </a:ln>
        </p:spPr>
      </p:pic>
    </p:spTree>
    <p:extLst>
      <p:ext uri="{BB962C8B-B14F-4D97-AF65-F5344CB8AC3E}">
        <p14:creationId xmlns:p14="http://schemas.microsoft.com/office/powerpoint/2010/main" val="4027958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The Full Optimization Problem</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dirty="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dirty="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dirty="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3"/>
                <a:stretch>
                  <a:fillRect l="-912" t="-1124" b="-89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dirty="0"/>
                  <a:t> </a:t>
                </a:r>
              </a:p>
              <a:p>
                <a:pPr algn="ctr"/>
                <a:r>
                  <a:rPr lang="en-US" sz="1600" dirty="0"/>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4"/>
                <a:stretch>
                  <a:fillRect/>
                </a:stretch>
              </a:blipFill>
              <a:ln/>
            </p:spPr>
            <p:txBody>
              <a:bodyPr/>
              <a:lstStyle/>
              <a:p>
                <a:r>
                  <a:rPr lang="en-US">
                    <a:noFill/>
                  </a:rPr>
                  <a:t> </a:t>
                </a:r>
              </a:p>
            </p:txBody>
          </p:sp>
        </mc:Fallback>
      </mc:AlternateContent>
      <p:pic>
        <p:nvPicPr>
          <p:cNvPr id="8" name="Picture 7">
            <a:extLst>
              <a:ext uri="{FF2B5EF4-FFF2-40B4-BE49-F238E27FC236}">
                <a16:creationId xmlns:a16="http://schemas.microsoft.com/office/drawing/2014/main" id="{99DF99AB-4C7C-6A7D-537F-A73954D1D3AB}"/>
              </a:ext>
            </a:extLst>
          </p:cNvPr>
          <p:cNvPicPr>
            <a:picLocks noChangeAspect="1"/>
          </p:cNvPicPr>
          <p:nvPr/>
        </p:nvPicPr>
        <p:blipFill>
          <a:blip r:embed="rId5"/>
          <a:stretch>
            <a:fillRect/>
          </a:stretch>
        </p:blipFill>
        <p:spPr>
          <a:xfrm>
            <a:off x="3005818" y="2652004"/>
            <a:ext cx="7873093" cy="3842702"/>
          </a:xfrm>
          <a:custGeom>
            <a:avLst/>
            <a:gdLst>
              <a:gd name="connsiteX0" fmla="*/ 0 w 7873093"/>
              <a:gd name="connsiteY0" fmla="*/ 0 h 3842702"/>
              <a:gd name="connsiteX1" fmla="*/ 483633 w 7873093"/>
              <a:gd name="connsiteY1" fmla="*/ 0 h 3842702"/>
              <a:gd name="connsiteX2" fmla="*/ 1203459 w 7873093"/>
              <a:gd name="connsiteY2" fmla="*/ 0 h 3842702"/>
              <a:gd name="connsiteX3" fmla="*/ 1844553 w 7873093"/>
              <a:gd name="connsiteY3" fmla="*/ 0 h 3842702"/>
              <a:gd name="connsiteX4" fmla="*/ 2328186 w 7873093"/>
              <a:gd name="connsiteY4" fmla="*/ 0 h 3842702"/>
              <a:gd name="connsiteX5" fmla="*/ 2654357 w 7873093"/>
              <a:gd name="connsiteY5" fmla="*/ 0 h 3842702"/>
              <a:gd name="connsiteX6" fmla="*/ 3216721 w 7873093"/>
              <a:gd name="connsiteY6" fmla="*/ 0 h 3842702"/>
              <a:gd name="connsiteX7" fmla="*/ 3700354 w 7873093"/>
              <a:gd name="connsiteY7" fmla="*/ 0 h 3842702"/>
              <a:gd name="connsiteX8" fmla="*/ 4341448 w 7873093"/>
              <a:gd name="connsiteY8" fmla="*/ 0 h 3842702"/>
              <a:gd name="connsiteX9" fmla="*/ 4903812 w 7873093"/>
              <a:gd name="connsiteY9" fmla="*/ 0 h 3842702"/>
              <a:gd name="connsiteX10" fmla="*/ 5466176 w 7873093"/>
              <a:gd name="connsiteY10" fmla="*/ 0 h 3842702"/>
              <a:gd name="connsiteX11" fmla="*/ 6107271 w 7873093"/>
              <a:gd name="connsiteY11" fmla="*/ 0 h 3842702"/>
              <a:gd name="connsiteX12" fmla="*/ 6827096 w 7873093"/>
              <a:gd name="connsiteY12" fmla="*/ 0 h 3842702"/>
              <a:gd name="connsiteX13" fmla="*/ 7389460 w 7873093"/>
              <a:gd name="connsiteY13" fmla="*/ 0 h 3842702"/>
              <a:gd name="connsiteX14" fmla="*/ 7873093 w 7873093"/>
              <a:gd name="connsiteY14" fmla="*/ 0 h 3842702"/>
              <a:gd name="connsiteX15" fmla="*/ 7873093 w 7873093"/>
              <a:gd name="connsiteY15" fmla="*/ 433676 h 3842702"/>
              <a:gd name="connsiteX16" fmla="*/ 7873093 w 7873093"/>
              <a:gd name="connsiteY16" fmla="*/ 982634 h 3842702"/>
              <a:gd name="connsiteX17" fmla="*/ 7873093 w 7873093"/>
              <a:gd name="connsiteY17" fmla="*/ 1454737 h 3842702"/>
              <a:gd name="connsiteX18" fmla="*/ 7873093 w 7873093"/>
              <a:gd name="connsiteY18" fmla="*/ 2003695 h 3842702"/>
              <a:gd name="connsiteX19" fmla="*/ 7873093 w 7873093"/>
              <a:gd name="connsiteY19" fmla="*/ 2437371 h 3842702"/>
              <a:gd name="connsiteX20" fmla="*/ 7873093 w 7873093"/>
              <a:gd name="connsiteY20" fmla="*/ 3063182 h 3842702"/>
              <a:gd name="connsiteX21" fmla="*/ 7873093 w 7873093"/>
              <a:gd name="connsiteY21" fmla="*/ 3842702 h 3842702"/>
              <a:gd name="connsiteX22" fmla="*/ 7468191 w 7873093"/>
              <a:gd name="connsiteY22" fmla="*/ 3842702 h 3842702"/>
              <a:gd name="connsiteX23" fmla="*/ 6984558 w 7873093"/>
              <a:gd name="connsiteY23" fmla="*/ 3842702 h 3842702"/>
              <a:gd name="connsiteX24" fmla="*/ 6343464 w 7873093"/>
              <a:gd name="connsiteY24" fmla="*/ 3842702 h 3842702"/>
              <a:gd name="connsiteX25" fmla="*/ 5859831 w 7873093"/>
              <a:gd name="connsiteY25" fmla="*/ 3842702 h 3842702"/>
              <a:gd name="connsiteX26" fmla="*/ 5218736 w 7873093"/>
              <a:gd name="connsiteY26" fmla="*/ 3842702 h 3842702"/>
              <a:gd name="connsiteX27" fmla="*/ 4892565 w 7873093"/>
              <a:gd name="connsiteY27" fmla="*/ 3842702 h 3842702"/>
              <a:gd name="connsiteX28" fmla="*/ 4487663 w 7873093"/>
              <a:gd name="connsiteY28" fmla="*/ 3842702 h 3842702"/>
              <a:gd name="connsiteX29" fmla="*/ 4004030 w 7873093"/>
              <a:gd name="connsiteY29" fmla="*/ 3842702 h 3842702"/>
              <a:gd name="connsiteX30" fmla="*/ 3441666 w 7873093"/>
              <a:gd name="connsiteY30" fmla="*/ 3842702 h 3842702"/>
              <a:gd name="connsiteX31" fmla="*/ 2879303 w 7873093"/>
              <a:gd name="connsiteY31" fmla="*/ 3842702 h 3842702"/>
              <a:gd name="connsiteX32" fmla="*/ 2316939 w 7873093"/>
              <a:gd name="connsiteY32" fmla="*/ 3842702 h 3842702"/>
              <a:gd name="connsiteX33" fmla="*/ 1833306 w 7873093"/>
              <a:gd name="connsiteY33" fmla="*/ 3842702 h 3842702"/>
              <a:gd name="connsiteX34" fmla="*/ 1192211 w 7873093"/>
              <a:gd name="connsiteY34" fmla="*/ 3842702 h 3842702"/>
              <a:gd name="connsiteX35" fmla="*/ 787309 w 7873093"/>
              <a:gd name="connsiteY35" fmla="*/ 3842702 h 3842702"/>
              <a:gd name="connsiteX36" fmla="*/ 0 w 7873093"/>
              <a:gd name="connsiteY36" fmla="*/ 3842702 h 3842702"/>
              <a:gd name="connsiteX37" fmla="*/ 0 w 7873093"/>
              <a:gd name="connsiteY37" fmla="*/ 3255318 h 3842702"/>
              <a:gd name="connsiteX38" fmla="*/ 0 w 7873093"/>
              <a:gd name="connsiteY38" fmla="*/ 2667933 h 3842702"/>
              <a:gd name="connsiteX39" fmla="*/ 0 w 7873093"/>
              <a:gd name="connsiteY39" fmla="*/ 2195830 h 3842702"/>
              <a:gd name="connsiteX40" fmla="*/ 0 w 7873093"/>
              <a:gd name="connsiteY40" fmla="*/ 1762153 h 3842702"/>
              <a:gd name="connsiteX41" fmla="*/ 0 w 7873093"/>
              <a:gd name="connsiteY41" fmla="*/ 1136342 h 3842702"/>
              <a:gd name="connsiteX42" fmla="*/ 0 w 7873093"/>
              <a:gd name="connsiteY42" fmla="*/ 664238 h 3842702"/>
              <a:gd name="connsiteX43" fmla="*/ 0 w 7873093"/>
              <a:gd name="connsiteY43" fmla="*/ 0 h 38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873093" h="3842702" fill="none" extrusionOk="0">
                <a:moveTo>
                  <a:pt x="0" y="0"/>
                </a:moveTo>
                <a:cubicBezTo>
                  <a:pt x="238231" y="-13880"/>
                  <a:pt x="314647" y="35403"/>
                  <a:pt x="483633" y="0"/>
                </a:cubicBezTo>
                <a:cubicBezTo>
                  <a:pt x="652619" y="-35403"/>
                  <a:pt x="985647" y="23852"/>
                  <a:pt x="1203459" y="0"/>
                </a:cubicBezTo>
                <a:cubicBezTo>
                  <a:pt x="1421271" y="-23852"/>
                  <a:pt x="1673341" y="3011"/>
                  <a:pt x="1844553" y="0"/>
                </a:cubicBezTo>
                <a:cubicBezTo>
                  <a:pt x="2015765" y="-3011"/>
                  <a:pt x="2159751" y="55085"/>
                  <a:pt x="2328186" y="0"/>
                </a:cubicBezTo>
                <a:cubicBezTo>
                  <a:pt x="2496621" y="-55085"/>
                  <a:pt x="2535060" y="24498"/>
                  <a:pt x="2654357" y="0"/>
                </a:cubicBezTo>
                <a:cubicBezTo>
                  <a:pt x="2773654" y="-24498"/>
                  <a:pt x="2996565" y="58735"/>
                  <a:pt x="3216721" y="0"/>
                </a:cubicBezTo>
                <a:cubicBezTo>
                  <a:pt x="3436877" y="-58735"/>
                  <a:pt x="3574210" y="43559"/>
                  <a:pt x="3700354" y="0"/>
                </a:cubicBezTo>
                <a:cubicBezTo>
                  <a:pt x="3826498" y="-43559"/>
                  <a:pt x="4167321" y="28582"/>
                  <a:pt x="4341448" y="0"/>
                </a:cubicBezTo>
                <a:cubicBezTo>
                  <a:pt x="4515575" y="-28582"/>
                  <a:pt x="4696485" y="50841"/>
                  <a:pt x="4903812" y="0"/>
                </a:cubicBezTo>
                <a:cubicBezTo>
                  <a:pt x="5111139" y="-50841"/>
                  <a:pt x="5234983" y="24487"/>
                  <a:pt x="5466176" y="0"/>
                </a:cubicBezTo>
                <a:cubicBezTo>
                  <a:pt x="5697369" y="-24487"/>
                  <a:pt x="5932888" y="31004"/>
                  <a:pt x="6107271" y="0"/>
                </a:cubicBezTo>
                <a:cubicBezTo>
                  <a:pt x="6281655" y="-31004"/>
                  <a:pt x="6497162" y="41240"/>
                  <a:pt x="6827096" y="0"/>
                </a:cubicBezTo>
                <a:cubicBezTo>
                  <a:pt x="7157030" y="-41240"/>
                  <a:pt x="7141671" y="56161"/>
                  <a:pt x="7389460" y="0"/>
                </a:cubicBezTo>
                <a:cubicBezTo>
                  <a:pt x="7637249" y="-56161"/>
                  <a:pt x="7684180" y="2087"/>
                  <a:pt x="7873093" y="0"/>
                </a:cubicBezTo>
                <a:cubicBezTo>
                  <a:pt x="7915111" y="173091"/>
                  <a:pt x="7846442" y="282173"/>
                  <a:pt x="7873093" y="433676"/>
                </a:cubicBezTo>
                <a:cubicBezTo>
                  <a:pt x="7899744" y="585179"/>
                  <a:pt x="7815896" y="812687"/>
                  <a:pt x="7873093" y="982634"/>
                </a:cubicBezTo>
                <a:cubicBezTo>
                  <a:pt x="7930290" y="1152581"/>
                  <a:pt x="7817702" y="1248156"/>
                  <a:pt x="7873093" y="1454737"/>
                </a:cubicBezTo>
                <a:cubicBezTo>
                  <a:pt x="7928484" y="1661318"/>
                  <a:pt x="7841813" y="1887653"/>
                  <a:pt x="7873093" y="2003695"/>
                </a:cubicBezTo>
                <a:cubicBezTo>
                  <a:pt x="7904373" y="2119737"/>
                  <a:pt x="7854628" y="2222813"/>
                  <a:pt x="7873093" y="2437371"/>
                </a:cubicBezTo>
                <a:cubicBezTo>
                  <a:pt x="7891558" y="2651929"/>
                  <a:pt x="7860297" y="2835633"/>
                  <a:pt x="7873093" y="3063182"/>
                </a:cubicBezTo>
                <a:cubicBezTo>
                  <a:pt x="7885889" y="3290731"/>
                  <a:pt x="7843516" y="3655946"/>
                  <a:pt x="7873093" y="3842702"/>
                </a:cubicBezTo>
                <a:cubicBezTo>
                  <a:pt x="7767064" y="3849935"/>
                  <a:pt x="7601431" y="3835766"/>
                  <a:pt x="7468191" y="3842702"/>
                </a:cubicBezTo>
                <a:cubicBezTo>
                  <a:pt x="7334951" y="3849638"/>
                  <a:pt x="7115277" y="3837643"/>
                  <a:pt x="6984558" y="3842702"/>
                </a:cubicBezTo>
                <a:cubicBezTo>
                  <a:pt x="6853839" y="3847761"/>
                  <a:pt x="6644858" y="3806038"/>
                  <a:pt x="6343464" y="3842702"/>
                </a:cubicBezTo>
                <a:cubicBezTo>
                  <a:pt x="6042070" y="3879366"/>
                  <a:pt x="6078390" y="3819319"/>
                  <a:pt x="5859831" y="3842702"/>
                </a:cubicBezTo>
                <a:cubicBezTo>
                  <a:pt x="5641272" y="3866085"/>
                  <a:pt x="5505528" y="3815968"/>
                  <a:pt x="5218736" y="3842702"/>
                </a:cubicBezTo>
                <a:cubicBezTo>
                  <a:pt x="4931944" y="3869436"/>
                  <a:pt x="5046779" y="3811941"/>
                  <a:pt x="4892565" y="3842702"/>
                </a:cubicBezTo>
                <a:cubicBezTo>
                  <a:pt x="4738351" y="3873463"/>
                  <a:pt x="4646832" y="3842397"/>
                  <a:pt x="4487663" y="3842702"/>
                </a:cubicBezTo>
                <a:cubicBezTo>
                  <a:pt x="4328494" y="3843007"/>
                  <a:pt x="4100828" y="3798354"/>
                  <a:pt x="4004030" y="3842702"/>
                </a:cubicBezTo>
                <a:cubicBezTo>
                  <a:pt x="3907232" y="3887050"/>
                  <a:pt x="3669471" y="3807220"/>
                  <a:pt x="3441666" y="3842702"/>
                </a:cubicBezTo>
                <a:cubicBezTo>
                  <a:pt x="3213861" y="3878184"/>
                  <a:pt x="3144073" y="3834775"/>
                  <a:pt x="2879303" y="3842702"/>
                </a:cubicBezTo>
                <a:cubicBezTo>
                  <a:pt x="2614533" y="3850629"/>
                  <a:pt x="2431669" y="3781613"/>
                  <a:pt x="2316939" y="3842702"/>
                </a:cubicBezTo>
                <a:cubicBezTo>
                  <a:pt x="2202209" y="3903791"/>
                  <a:pt x="2037715" y="3839344"/>
                  <a:pt x="1833306" y="3842702"/>
                </a:cubicBezTo>
                <a:cubicBezTo>
                  <a:pt x="1628897" y="3846060"/>
                  <a:pt x="1452420" y="3817656"/>
                  <a:pt x="1192211" y="3842702"/>
                </a:cubicBezTo>
                <a:cubicBezTo>
                  <a:pt x="932002" y="3867748"/>
                  <a:pt x="964482" y="3831253"/>
                  <a:pt x="787309" y="3842702"/>
                </a:cubicBezTo>
                <a:cubicBezTo>
                  <a:pt x="610136" y="3854151"/>
                  <a:pt x="290027" y="3806960"/>
                  <a:pt x="0" y="3842702"/>
                </a:cubicBezTo>
                <a:cubicBezTo>
                  <a:pt x="-26325" y="3703843"/>
                  <a:pt x="3947" y="3493369"/>
                  <a:pt x="0" y="3255318"/>
                </a:cubicBezTo>
                <a:cubicBezTo>
                  <a:pt x="-3947" y="3017267"/>
                  <a:pt x="31941" y="2935047"/>
                  <a:pt x="0" y="2667933"/>
                </a:cubicBezTo>
                <a:cubicBezTo>
                  <a:pt x="-31941" y="2400820"/>
                  <a:pt x="26960" y="2315627"/>
                  <a:pt x="0" y="2195830"/>
                </a:cubicBezTo>
                <a:cubicBezTo>
                  <a:pt x="-26960" y="2076033"/>
                  <a:pt x="8101" y="1874472"/>
                  <a:pt x="0" y="1762153"/>
                </a:cubicBezTo>
                <a:cubicBezTo>
                  <a:pt x="-8101" y="1649834"/>
                  <a:pt x="53140" y="1274067"/>
                  <a:pt x="0" y="1136342"/>
                </a:cubicBezTo>
                <a:cubicBezTo>
                  <a:pt x="-53140" y="998617"/>
                  <a:pt x="13358" y="846964"/>
                  <a:pt x="0" y="664238"/>
                </a:cubicBezTo>
                <a:cubicBezTo>
                  <a:pt x="-13358" y="481512"/>
                  <a:pt x="72445" y="279385"/>
                  <a:pt x="0" y="0"/>
                </a:cubicBezTo>
                <a:close/>
              </a:path>
              <a:path w="7873093" h="3842702" stroke="0" extrusionOk="0">
                <a:moveTo>
                  <a:pt x="0" y="0"/>
                </a:moveTo>
                <a:cubicBezTo>
                  <a:pt x="162534" y="-33547"/>
                  <a:pt x="203931" y="12474"/>
                  <a:pt x="326171" y="0"/>
                </a:cubicBezTo>
                <a:cubicBezTo>
                  <a:pt x="448411" y="-12474"/>
                  <a:pt x="777508" y="64486"/>
                  <a:pt x="1045997" y="0"/>
                </a:cubicBezTo>
                <a:cubicBezTo>
                  <a:pt x="1314486" y="-64486"/>
                  <a:pt x="1421228" y="32001"/>
                  <a:pt x="1765822" y="0"/>
                </a:cubicBezTo>
                <a:cubicBezTo>
                  <a:pt x="2110417" y="-32001"/>
                  <a:pt x="2233716" y="64170"/>
                  <a:pt x="2485648" y="0"/>
                </a:cubicBezTo>
                <a:cubicBezTo>
                  <a:pt x="2737580" y="-64170"/>
                  <a:pt x="2773082" y="63730"/>
                  <a:pt x="3048012" y="0"/>
                </a:cubicBezTo>
                <a:cubicBezTo>
                  <a:pt x="3322942" y="-63730"/>
                  <a:pt x="3564817" y="9897"/>
                  <a:pt x="3767837" y="0"/>
                </a:cubicBezTo>
                <a:cubicBezTo>
                  <a:pt x="3970857" y="-9897"/>
                  <a:pt x="4082870" y="12662"/>
                  <a:pt x="4251470" y="0"/>
                </a:cubicBezTo>
                <a:cubicBezTo>
                  <a:pt x="4420070" y="-12662"/>
                  <a:pt x="4630411" y="83587"/>
                  <a:pt x="4971296" y="0"/>
                </a:cubicBezTo>
                <a:cubicBezTo>
                  <a:pt x="5312181" y="-83587"/>
                  <a:pt x="5371975" y="74596"/>
                  <a:pt x="5691122" y="0"/>
                </a:cubicBezTo>
                <a:cubicBezTo>
                  <a:pt x="6010269" y="-74596"/>
                  <a:pt x="6074485" y="36142"/>
                  <a:pt x="6174754" y="0"/>
                </a:cubicBezTo>
                <a:cubicBezTo>
                  <a:pt x="6275023" y="-36142"/>
                  <a:pt x="6584319" y="14636"/>
                  <a:pt x="6815849" y="0"/>
                </a:cubicBezTo>
                <a:cubicBezTo>
                  <a:pt x="7047379" y="-14636"/>
                  <a:pt x="7610932" y="50957"/>
                  <a:pt x="7873093" y="0"/>
                </a:cubicBezTo>
                <a:cubicBezTo>
                  <a:pt x="7916934" y="150529"/>
                  <a:pt x="7855548" y="340928"/>
                  <a:pt x="7873093" y="510530"/>
                </a:cubicBezTo>
                <a:cubicBezTo>
                  <a:pt x="7890638" y="680132"/>
                  <a:pt x="7819359" y="896334"/>
                  <a:pt x="7873093" y="1136342"/>
                </a:cubicBezTo>
                <a:cubicBezTo>
                  <a:pt x="7926827" y="1376350"/>
                  <a:pt x="7867728" y="1516354"/>
                  <a:pt x="7873093" y="1762153"/>
                </a:cubicBezTo>
                <a:cubicBezTo>
                  <a:pt x="7878458" y="2007952"/>
                  <a:pt x="7813548" y="2143107"/>
                  <a:pt x="7873093" y="2387965"/>
                </a:cubicBezTo>
                <a:cubicBezTo>
                  <a:pt x="7932638" y="2632823"/>
                  <a:pt x="7865372" y="2795402"/>
                  <a:pt x="7873093" y="2936922"/>
                </a:cubicBezTo>
                <a:cubicBezTo>
                  <a:pt x="7880814" y="3078442"/>
                  <a:pt x="7808844" y="3555822"/>
                  <a:pt x="7873093" y="3842702"/>
                </a:cubicBezTo>
                <a:cubicBezTo>
                  <a:pt x="7695452" y="3880491"/>
                  <a:pt x="7535857" y="3840212"/>
                  <a:pt x="7310729" y="3842702"/>
                </a:cubicBezTo>
                <a:cubicBezTo>
                  <a:pt x="7085601" y="3845192"/>
                  <a:pt x="6904710" y="3783154"/>
                  <a:pt x="6748365" y="3842702"/>
                </a:cubicBezTo>
                <a:cubicBezTo>
                  <a:pt x="6592020" y="3902250"/>
                  <a:pt x="6395906" y="3828241"/>
                  <a:pt x="6186002" y="3842702"/>
                </a:cubicBezTo>
                <a:cubicBezTo>
                  <a:pt x="5976098" y="3857163"/>
                  <a:pt x="5790139" y="3798198"/>
                  <a:pt x="5544907" y="3842702"/>
                </a:cubicBezTo>
                <a:cubicBezTo>
                  <a:pt x="5299676" y="3887206"/>
                  <a:pt x="5298891" y="3828159"/>
                  <a:pt x="5140005" y="3842702"/>
                </a:cubicBezTo>
                <a:cubicBezTo>
                  <a:pt x="4981119" y="3857245"/>
                  <a:pt x="4714417" y="3826591"/>
                  <a:pt x="4498910" y="3842702"/>
                </a:cubicBezTo>
                <a:cubicBezTo>
                  <a:pt x="4283404" y="3858813"/>
                  <a:pt x="4232560" y="3827202"/>
                  <a:pt x="4094008" y="3842702"/>
                </a:cubicBezTo>
                <a:cubicBezTo>
                  <a:pt x="3955456" y="3858202"/>
                  <a:pt x="3873896" y="3812705"/>
                  <a:pt x="3689106" y="3842702"/>
                </a:cubicBezTo>
                <a:cubicBezTo>
                  <a:pt x="3504316" y="3872699"/>
                  <a:pt x="3448783" y="3820804"/>
                  <a:pt x="3284205" y="3842702"/>
                </a:cubicBezTo>
                <a:cubicBezTo>
                  <a:pt x="3119627" y="3864600"/>
                  <a:pt x="2754162" y="3837609"/>
                  <a:pt x="2564379" y="3842702"/>
                </a:cubicBezTo>
                <a:cubicBezTo>
                  <a:pt x="2374596" y="3847795"/>
                  <a:pt x="2112498" y="3792737"/>
                  <a:pt x="1923284" y="3842702"/>
                </a:cubicBezTo>
                <a:cubicBezTo>
                  <a:pt x="1734070" y="3892667"/>
                  <a:pt x="1745027" y="3832659"/>
                  <a:pt x="1597113" y="3842702"/>
                </a:cubicBezTo>
                <a:cubicBezTo>
                  <a:pt x="1449199" y="3852745"/>
                  <a:pt x="1220927" y="3756499"/>
                  <a:pt x="877288" y="3842702"/>
                </a:cubicBezTo>
                <a:cubicBezTo>
                  <a:pt x="533650" y="3928905"/>
                  <a:pt x="319627" y="3762596"/>
                  <a:pt x="0" y="3842702"/>
                </a:cubicBezTo>
                <a:cubicBezTo>
                  <a:pt x="-29829" y="3695614"/>
                  <a:pt x="26339" y="3582077"/>
                  <a:pt x="0" y="3332172"/>
                </a:cubicBezTo>
                <a:cubicBezTo>
                  <a:pt x="-26339" y="3082267"/>
                  <a:pt x="10973" y="3100393"/>
                  <a:pt x="0" y="2898495"/>
                </a:cubicBezTo>
                <a:cubicBezTo>
                  <a:pt x="-10973" y="2696597"/>
                  <a:pt x="16257" y="2576412"/>
                  <a:pt x="0" y="2349538"/>
                </a:cubicBezTo>
                <a:cubicBezTo>
                  <a:pt x="-16257" y="2122664"/>
                  <a:pt x="10363" y="1924457"/>
                  <a:pt x="0" y="1723726"/>
                </a:cubicBezTo>
                <a:cubicBezTo>
                  <a:pt x="-10363" y="1522995"/>
                  <a:pt x="42601" y="1504941"/>
                  <a:pt x="0" y="1290050"/>
                </a:cubicBezTo>
                <a:cubicBezTo>
                  <a:pt x="-42601" y="1075159"/>
                  <a:pt x="13467" y="1039514"/>
                  <a:pt x="0" y="817947"/>
                </a:cubicBezTo>
                <a:cubicBezTo>
                  <a:pt x="-13467" y="596380"/>
                  <a:pt x="10986" y="370031"/>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3" name="Rectangle 2">
            <a:extLst>
              <a:ext uri="{FF2B5EF4-FFF2-40B4-BE49-F238E27FC236}">
                <a16:creationId xmlns:a16="http://schemas.microsoft.com/office/drawing/2014/main" id="{E024897D-C278-8DD3-65EF-8B1DEA1A7848}"/>
              </a:ext>
            </a:extLst>
          </p:cNvPr>
          <p:cNvSpPr/>
          <p:nvPr/>
        </p:nvSpPr>
        <p:spPr>
          <a:xfrm>
            <a:off x="6608260" y="2716098"/>
            <a:ext cx="3283428" cy="7511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B6843C-581E-49B2-D42D-14EF1F9C8540}"/>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dirty="0">
                <a:solidFill>
                  <a:schemeClr val="bg1"/>
                </a:solidFill>
              </a:rPr>
              <a:t>SCD Term (Green Box)</a:t>
            </a:r>
          </a:p>
        </p:txBody>
      </p:sp>
      <p:cxnSp>
        <p:nvCxnSpPr>
          <p:cNvPr id="13" name="Straight Arrow Connector 12">
            <a:extLst>
              <a:ext uri="{FF2B5EF4-FFF2-40B4-BE49-F238E27FC236}">
                <a16:creationId xmlns:a16="http://schemas.microsoft.com/office/drawing/2014/main" id="{5DA871C8-8945-EDA4-213E-AD2B97C01BA0}"/>
              </a:ext>
            </a:extLst>
          </p:cNvPr>
          <p:cNvCxnSpPr>
            <a:cxnSpLocks/>
          </p:cNvCxnSpPr>
          <p:nvPr/>
        </p:nvCxnSpPr>
        <p:spPr>
          <a:xfrm flipH="1" flipV="1">
            <a:off x="2201166" y="2737448"/>
            <a:ext cx="2130157" cy="1321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AD6FFD3-B2AC-C885-4E7F-D696852BE9E1}"/>
              </a:ext>
            </a:extLst>
          </p:cNvPr>
          <p:cNvCxnSpPr>
            <a:cxnSpLocks/>
            <a:stCxn id="3" idx="0"/>
            <a:endCxn id="7" idx="1"/>
          </p:cNvCxnSpPr>
          <p:nvPr/>
        </p:nvCxnSpPr>
        <p:spPr>
          <a:xfrm flipV="1">
            <a:off x="8249974" y="2029131"/>
            <a:ext cx="1971712" cy="686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4584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Generator Ramping Limits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604739"/>
                <a:ext cx="5391150" cy="1477328"/>
              </a:xfrm>
              <a:prstGeom prst="rect">
                <a:avLst/>
              </a:prstGeom>
              <a:noFill/>
              <a:ln>
                <a:solidFill>
                  <a:srgbClr val="92D050"/>
                </a:solidFill>
              </a:ln>
            </p:spPr>
            <p:txBody>
              <a:bodyPr wrap="square" rtlCol="0">
                <a:spAutoFit/>
              </a:bodyPr>
              <a:lstStyle/>
              <a:p>
                <a:r>
                  <a:rPr lang="en-US" dirty="0">
                    <a:solidFill>
                      <a:schemeClr val="bg1"/>
                    </a:solidFill>
                  </a:rPr>
                  <a:t>Generator ramping limits are incorporated in the same way and solved for using an interior-point method.</a:t>
                </a:r>
              </a:p>
              <a:p>
                <a:endParaRPr lang="en-US" dirty="0">
                  <a:solidFill>
                    <a:schemeClr val="bg1"/>
                  </a:solidFill>
                </a:endParaRPr>
              </a:p>
              <a:p>
                <a:r>
                  <a:rPr lang="en-US" dirty="0">
                    <a:solidFill>
                      <a:schemeClr val="bg1"/>
                    </a:solidFill>
                  </a:rPr>
                  <a:t>ESS also incorporated. (Didn’t see or read any explanation on the possibility of SCD, </a:t>
                </a:r>
                <a:r>
                  <a:rPr lang="en-US" dirty="0" err="1">
                    <a:solidFill>
                      <a:schemeClr val="bg1"/>
                    </a:solidFill>
                  </a:rPr>
                  <a:t>i</a:t>
                </a:r>
                <a:r>
                  <a:rPr lang="en-US" dirty="0">
                    <a:solidFill>
                      <a:schemeClr val="bg1"/>
                    </a:solidFill>
                  </a:rPr>
                  <a:t>..e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&gt;0</m:t>
                    </m:r>
                  </m:oMath>
                </a14:m>
                <a:r>
                  <a:rPr lang="en-US" dirty="0">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604739"/>
                <a:ext cx="5391150" cy="1477328"/>
              </a:xfrm>
              <a:prstGeom prst="rect">
                <a:avLst/>
              </a:prstGeom>
              <a:blipFill>
                <a:blip r:embed="rId2"/>
                <a:stretch>
                  <a:fillRect l="-790" t="-1633" r="-113" b="-4898"/>
                </a:stretch>
              </a:blipFill>
              <a:ln>
                <a:solidFill>
                  <a:srgbClr val="92D050"/>
                </a:solid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6" name="Picture 5">
            <a:extLst>
              <a:ext uri="{FF2B5EF4-FFF2-40B4-BE49-F238E27FC236}">
                <a16:creationId xmlns:a16="http://schemas.microsoft.com/office/drawing/2014/main" id="{00EF6843-4409-CCAB-BA26-A970B805E5EF}"/>
              </a:ext>
            </a:extLst>
          </p:cNvPr>
          <p:cNvPicPr>
            <a:picLocks noChangeAspect="1"/>
          </p:cNvPicPr>
          <p:nvPr/>
        </p:nvPicPr>
        <p:blipFill>
          <a:blip r:embed="rId4"/>
          <a:stretch>
            <a:fillRect/>
          </a:stretch>
        </p:blipFill>
        <p:spPr>
          <a:xfrm>
            <a:off x="6714570" y="1495970"/>
            <a:ext cx="4600575" cy="1629132"/>
          </a:xfrm>
          <a:prstGeom prst="rect">
            <a:avLst/>
          </a:prstGeom>
        </p:spPr>
      </p:pic>
      <p:pic>
        <p:nvPicPr>
          <p:cNvPr id="10" name="Picture 9">
            <a:extLst>
              <a:ext uri="{FF2B5EF4-FFF2-40B4-BE49-F238E27FC236}">
                <a16:creationId xmlns:a16="http://schemas.microsoft.com/office/drawing/2014/main" id="{8352AA23-851E-6E61-A87C-BAB615101CDD}"/>
              </a:ext>
            </a:extLst>
          </p:cNvPr>
          <p:cNvPicPr>
            <a:picLocks noChangeAspect="1"/>
          </p:cNvPicPr>
          <p:nvPr/>
        </p:nvPicPr>
        <p:blipFill>
          <a:blip r:embed="rId5"/>
          <a:stretch>
            <a:fillRect/>
          </a:stretch>
        </p:blipFill>
        <p:spPr>
          <a:xfrm>
            <a:off x="6592130" y="3429000"/>
            <a:ext cx="5209345" cy="2911104"/>
          </a:xfrm>
          <a:prstGeom prst="rect">
            <a:avLst/>
          </a:prstGeom>
          <a:ln>
            <a:solidFill>
              <a:srgbClr val="92D050"/>
            </a:solidFill>
          </a:ln>
        </p:spPr>
      </p:pic>
    </p:spTree>
    <p:extLst>
      <p:ext uri="{BB962C8B-B14F-4D97-AF65-F5344CB8AC3E}">
        <p14:creationId xmlns:p14="http://schemas.microsoft.com/office/powerpoint/2010/main" val="38594792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5876923" y="1587479"/>
            <a:ext cx="4914901" cy="646331"/>
          </a:xfrm>
          <a:prstGeom prst="rect">
            <a:avLst/>
          </a:prstGeom>
          <a:noFill/>
          <a:ln>
            <a:solidFill>
              <a:srgbClr val="92D050"/>
            </a:solidFill>
          </a:ln>
        </p:spPr>
        <p:txBody>
          <a:bodyPr wrap="square" rtlCol="0">
            <a:spAutoFit/>
          </a:bodyPr>
          <a:lstStyle/>
          <a:p>
            <a:r>
              <a:rPr lang="en-US" dirty="0">
                <a:solidFill>
                  <a:schemeClr val="bg1"/>
                </a:solidFill>
              </a:rPr>
              <a:t>How is Simultaneous Charging Discharging (SCD) avoided?</a:t>
            </a:r>
          </a:p>
        </p:txBody>
      </p:sp>
      <p:pic>
        <p:nvPicPr>
          <p:cNvPr id="6" name="Picture 5">
            <a:extLst>
              <a:ext uri="{FF2B5EF4-FFF2-40B4-BE49-F238E27FC236}">
                <a16:creationId xmlns:a16="http://schemas.microsoft.com/office/drawing/2014/main" id="{9817959A-7548-B075-4020-AD0618B5DD42}"/>
              </a:ext>
            </a:extLst>
          </p:cNvPr>
          <p:cNvPicPr>
            <a:picLocks noChangeAspect="1"/>
          </p:cNvPicPr>
          <p:nvPr/>
        </p:nvPicPr>
        <p:blipFill>
          <a:blip r:embed="rId2"/>
          <a:stretch>
            <a:fillRect/>
          </a:stretch>
        </p:blipFill>
        <p:spPr>
          <a:xfrm>
            <a:off x="952500" y="1674055"/>
            <a:ext cx="4229100" cy="4826016"/>
          </a:xfrm>
          <a:prstGeom prst="rect">
            <a:avLst/>
          </a:prstGeom>
          <a:ln>
            <a:solidFill>
              <a:srgbClr val="92D050"/>
            </a:solidFill>
          </a:ln>
        </p:spPr>
      </p:pic>
    </p:spTree>
    <p:extLst>
      <p:ext uri="{BB962C8B-B14F-4D97-AF65-F5344CB8AC3E}">
        <p14:creationId xmlns:p14="http://schemas.microsoft.com/office/powerpoint/2010/main" val="38673574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6019800" y="1941926"/>
            <a:ext cx="3924300" cy="646331"/>
          </a:xfrm>
          <a:prstGeom prst="rect">
            <a:avLst/>
          </a:prstGeom>
          <a:noFill/>
          <a:ln>
            <a:solidFill>
              <a:srgbClr val="92D050"/>
            </a:solidFill>
          </a:ln>
        </p:spPr>
        <p:txBody>
          <a:bodyPr wrap="square" rtlCol="0">
            <a:spAutoFit/>
          </a:bodyPr>
          <a:lstStyle/>
          <a:p>
            <a:r>
              <a:rPr lang="en-US" dirty="0">
                <a:solidFill>
                  <a:schemeClr val="bg1"/>
                </a:solidFill>
              </a:rPr>
              <a:t>Augmented </a:t>
            </a:r>
            <a:r>
              <a:rPr lang="en-US" dirty="0" err="1">
                <a:solidFill>
                  <a:schemeClr val="bg1"/>
                </a:solidFill>
              </a:rPr>
              <a:t>Lagrangian</a:t>
            </a:r>
            <a:r>
              <a:rPr lang="en-US" dirty="0">
                <a:solidFill>
                  <a:schemeClr val="bg1"/>
                </a:solidFill>
              </a:rPr>
              <a:t> of the MP-OPF problem.</a:t>
            </a:r>
          </a:p>
        </p:txBody>
      </p:sp>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2"/>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3"/>
            <a:stretch>
              <a:fillRect/>
            </a:stretch>
          </p:blipFill>
          <p:spPr>
            <a:xfrm>
              <a:off x="952500" y="2549001"/>
              <a:ext cx="4129623" cy="641209"/>
            </a:xfrm>
            <a:prstGeom prst="rect">
              <a:avLst/>
            </a:prstGeom>
            <a:ln>
              <a:solidFill>
                <a:srgbClr val="92D050"/>
              </a:solidFill>
            </a:ln>
          </p:spPr>
        </p:pic>
      </p:grpSp>
      <p:pic>
        <p:nvPicPr>
          <p:cNvPr id="10" name="Picture 9">
            <a:extLst>
              <a:ext uri="{FF2B5EF4-FFF2-40B4-BE49-F238E27FC236}">
                <a16:creationId xmlns:a16="http://schemas.microsoft.com/office/drawing/2014/main" id="{A4CC240E-9085-8316-F5CC-D76B0BBC9865}"/>
              </a:ext>
            </a:extLst>
          </p:cNvPr>
          <p:cNvPicPr>
            <a:picLocks noChangeAspect="1"/>
          </p:cNvPicPr>
          <p:nvPr/>
        </p:nvPicPr>
        <p:blipFill>
          <a:blip r:embed="rId4"/>
          <a:stretch>
            <a:fillRect/>
          </a:stretch>
        </p:blipFill>
        <p:spPr>
          <a:xfrm>
            <a:off x="952500" y="3314700"/>
            <a:ext cx="3847825" cy="3409184"/>
          </a:xfrm>
          <a:prstGeom prst="rect">
            <a:avLst/>
          </a:prstGeom>
          <a:ln>
            <a:solidFill>
              <a:srgbClr val="92D050"/>
            </a:solidFill>
          </a:ln>
        </p:spPr>
      </p:pic>
    </p:spTree>
    <p:extLst>
      <p:ext uri="{BB962C8B-B14F-4D97-AF65-F5344CB8AC3E}">
        <p14:creationId xmlns:p14="http://schemas.microsoft.com/office/powerpoint/2010/main" val="13983604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MP-OPF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952499" y="3429000"/>
                <a:ext cx="9363075" cy="3046988"/>
              </a:xfrm>
              <a:prstGeom prst="rect">
                <a:avLst/>
              </a:prstGeom>
              <a:noFill/>
              <a:ln>
                <a:solidFill>
                  <a:srgbClr val="92D050"/>
                </a:solidFill>
              </a:ln>
            </p:spPr>
            <p:txBody>
              <a:bodyPr wrap="square" rtlCol="0">
                <a:spAutoFit/>
              </a:bodyPr>
              <a:lstStyle/>
              <a:p>
                <a:r>
                  <a:rPr lang="en-US" sz="1600" dirty="0">
                    <a:solidFill>
                      <a:schemeClr val="bg1"/>
                    </a:solidFill>
                  </a:rPr>
                  <a:t>If not for any Generator ramping or ESS constraints, the problem is just a summation of individual ACOPFs.</a:t>
                </a:r>
              </a:p>
              <a:p>
                <a:endParaRPr lang="en-US" sz="1600" dirty="0">
                  <a:solidFill>
                    <a:schemeClr val="bg1"/>
                  </a:solidFill>
                </a:endParaRPr>
              </a:p>
              <a:p>
                <a:r>
                  <a:rPr lang="en-US" sz="1600" dirty="0">
                    <a:solidFill>
                      <a:schemeClr val="bg1"/>
                    </a:solidFill>
                  </a:rPr>
                  <a:t>The authors anyway proceed to solve for each ACOPF individually, but using a Forward-Backward Process.</a:t>
                </a:r>
              </a:p>
              <a:p>
                <a:r>
                  <a:rPr lang="en-US" sz="1600" dirty="0">
                    <a:solidFill>
                      <a:schemeClr val="bg1"/>
                    </a:solidFill>
                  </a:rPr>
                  <a:t>While solving for time </a:t>
                </a:r>
                <a14:m>
                  <m:oMath xmlns:m="http://schemas.openxmlformats.org/officeDocument/2006/math">
                    <m:r>
                      <a:rPr lang="en-US" sz="1600" b="0" i="1" smtClean="0">
                        <a:solidFill>
                          <a:schemeClr val="bg1"/>
                        </a:solidFill>
                        <a:latin typeface="Cambria Math" panose="02040503050406030204" pitchFamily="18" charset="0"/>
                      </a:rPr>
                      <m:t>𝑡</m:t>
                    </m:r>
                  </m:oMath>
                </a14:m>
                <a:r>
                  <a:rPr lang="en-US" sz="1600" dirty="0">
                    <a:solidFill>
                      <a:schemeClr val="bg1"/>
                    </a:solidFill>
                  </a:rPr>
                  <a:t>, they assume any variables from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dirty="0">
                    <a:solidFill>
                      <a:schemeClr val="bg1"/>
                    </a:solidFill>
                  </a:rPr>
                  <a:t> as some constants, and solve (‘forward-pass’) to get all variables for time-step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dirty="0">
                    <a:solidFill>
                      <a:schemeClr val="bg1"/>
                    </a:solidFill>
                  </a:rPr>
                  <a:t>. </a:t>
                </a:r>
              </a:p>
              <a:p>
                <a:endParaRPr lang="en-US" sz="1600" dirty="0">
                  <a:solidFill>
                    <a:schemeClr val="bg1"/>
                  </a:solidFill>
                </a:endParaRPr>
              </a:p>
              <a:p>
                <a:r>
                  <a:rPr lang="en-US" sz="1600" dirty="0">
                    <a:solidFill>
                      <a:schemeClr val="bg1"/>
                    </a:solidFill>
                  </a:rPr>
                  <a:t>Then they do a ‘backwards-pass’ to update the sequence based on gradient information from the forward trajectory.</a:t>
                </a:r>
              </a:p>
              <a:p>
                <a:endParaRPr lang="en-US" sz="1600" dirty="0">
                  <a:solidFill>
                    <a:schemeClr val="bg1"/>
                  </a:solidFill>
                </a:endParaRPr>
              </a:p>
              <a:p>
                <a:r>
                  <a:rPr lang="en-US" sz="1600" dirty="0">
                    <a:solidFill>
                      <a:schemeClr val="bg1"/>
                    </a:solidFill>
                  </a:rPr>
                  <a:t>Together, a forward pass and a backward pass produce a new sequence of controls.</a:t>
                </a:r>
              </a:p>
              <a:p>
                <a:endParaRPr lang="en-US" sz="1600" dirty="0">
                  <a:solidFill>
                    <a:schemeClr val="bg1"/>
                  </a:solidFill>
                </a:endParaRPr>
              </a:p>
              <a:p>
                <a:r>
                  <a:rPr lang="en-US" sz="1600" dirty="0">
                    <a:solidFill>
                      <a:schemeClr val="bg1"/>
                    </a:solidFill>
                  </a:rPr>
                  <a:t>If converged, the backward pass does not affect the forward trajectory.</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952499" y="3429000"/>
                <a:ext cx="9363075" cy="3046988"/>
              </a:xfrm>
              <a:prstGeom prst="rect">
                <a:avLst/>
              </a:prstGeom>
              <a:blipFill>
                <a:blip r:embed="rId2"/>
                <a:stretch>
                  <a:fillRect l="-260" t="-399" b="-1397"/>
                </a:stretch>
              </a:blipFill>
              <a:ln>
                <a:solidFill>
                  <a:srgbClr val="92D050"/>
                </a:solidFill>
              </a:ln>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3"/>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4"/>
            <a:stretch>
              <a:fillRect/>
            </a:stretch>
          </p:blipFill>
          <p:spPr>
            <a:xfrm>
              <a:off x="952500" y="2549001"/>
              <a:ext cx="4129623" cy="641209"/>
            </a:xfrm>
            <a:prstGeom prst="rect">
              <a:avLst/>
            </a:prstGeom>
            <a:ln>
              <a:solidFill>
                <a:srgbClr val="92D050"/>
              </a:solidFill>
            </a:ln>
          </p:spPr>
        </p:pic>
      </p:grpSp>
      <p:pic>
        <p:nvPicPr>
          <p:cNvPr id="6" name="Picture 5">
            <a:extLst>
              <a:ext uri="{FF2B5EF4-FFF2-40B4-BE49-F238E27FC236}">
                <a16:creationId xmlns:a16="http://schemas.microsoft.com/office/drawing/2014/main" id="{2BB56D82-7D69-F2C6-DDDE-74ACD4983558}"/>
              </a:ext>
            </a:extLst>
          </p:cNvPr>
          <p:cNvPicPr>
            <a:picLocks noChangeAspect="1"/>
          </p:cNvPicPr>
          <p:nvPr/>
        </p:nvPicPr>
        <p:blipFill>
          <a:blip r:embed="rId5"/>
          <a:stretch>
            <a:fillRect/>
          </a:stretch>
        </p:blipFill>
        <p:spPr>
          <a:xfrm>
            <a:off x="5800725" y="1453221"/>
            <a:ext cx="4863076" cy="1779313"/>
          </a:xfrm>
          <a:prstGeom prst="rect">
            <a:avLst/>
          </a:prstGeom>
        </p:spPr>
      </p:pic>
    </p:spTree>
    <p:extLst>
      <p:ext uri="{BB962C8B-B14F-4D97-AF65-F5344CB8AC3E}">
        <p14:creationId xmlns:p14="http://schemas.microsoft.com/office/powerpoint/2010/main" val="35252859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dirty="0">
                <a:solidFill>
                  <a:schemeClr val="bg1"/>
                </a:solidFill>
              </a:rPr>
              <a:t>Gen 02 replaced with an Energy Storage System.</a:t>
            </a:r>
          </a:p>
          <a:p>
            <a:endParaRPr lang="en-US" dirty="0">
              <a:solidFill>
                <a:schemeClr val="bg1"/>
              </a:solidFill>
            </a:endParaRPr>
          </a:p>
          <a:p>
            <a:r>
              <a:rPr lang="en-US" dirty="0">
                <a:solidFill>
                  <a:schemeClr val="bg1"/>
                </a:solidFill>
              </a:rPr>
              <a:t>Optimized over 10 hourly time-periods.</a:t>
            </a:r>
          </a:p>
          <a:p>
            <a:endParaRPr lang="en-US" dirty="0">
              <a:solidFill>
                <a:schemeClr val="bg1"/>
              </a:solidFill>
            </a:endParaRPr>
          </a:p>
          <a:p>
            <a:r>
              <a:rPr lang="en-US" dirty="0">
                <a:solidFill>
                  <a:schemeClr val="bg1"/>
                </a:solidFill>
              </a:rPr>
              <a:t>Loading factor is the blue curve (min. 1.0, Max. 1.4)</a:t>
            </a:r>
          </a:p>
          <a:p>
            <a:endParaRPr lang="en-US" dirty="0">
              <a:solidFill>
                <a:schemeClr val="bg1"/>
              </a:solidFill>
            </a:endParaRPr>
          </a:p>
          <a:p>
            <a:r>
              <a:rPr lang="en-US" dirty="0">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dirty="0">
              <a:solidFill>
                <a:schemeClr val="bg1"/>
              </a:solidFill>
            </a:endParaRPr>
          </a:p>
          <a:p>
            <a:r>
              <a:rPr lang="en-US" dirty="0">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105650" y="1863704"/>
            <a:ext cx="4315379" cy="3492663"/>
          </a:xfrm>
          <a:prstGeom prst="rect">
            <a:avLst/>
          </a:prstGeom>
          <a:ln>
            <a:solidFill>
              <a:srgbClr val="92D050"/>
            </a:solidFill>
          </a:ln>
        </p:spPr>
      </p:pic>
    </p:spTree>
    <p:extLst>
      <p:ext uri="{BB962C8B-B14F-4D97-AF65-F5344CB8AC3E}">
        <p14:creationId xmlns:p14="http://schemas.microsoft.com/office/powerpoint/2010/main" val="8508118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dirty="0">
                <a:solidFill>
                  <a:schemeClr val="bg1"/>
                </a:solidFill>
              </a:rPr>
              <a:t>Gen 02 replaced with an Energy Storage System.</a:t>
            </a:r>
          </a:p>
          <a:p>
            <a:endParaRPr lang="en-US" dirty="0">
              <a:solidFill>
                <a:schemeClr val="bg1"/>
              </a:solidFill>
            </a:endParaRPr>
          </a:p>
          <a:p>
            <a:r>
              <a:rPr lang="en-US" dirty="0">
                <a:solidFill>
                  <a:schemeClr val="bg1"/>
                </a:solidFill>
              </a:rPr>
              <a:t>Optimized over 10 hourly time-periods.</a:t>
            </a:r>
          </a:p>
          <a:p>
            <a:endParaRPr lang="en-US" dirty="0">
              <a:solidFill>
                <a:schemeClr val="bg1"/>
              </a:solidFill>
            </a:endParaRPr>
          </a:p>
          <a:p>
            <a:r>
              <a:rPr lang="en-US" dirty="0">
                <a:solidFill>
                  <a:schemeClr val="bg1"/>
                </a:solidFill>
              </a:rPr>
              <a:t>Loading factor is the blue curve (min. 1.0, Max. 1.4)</a:t>
            </a:r>
          </a:p>
          <a:p>
            <a:endParaRPr lang="en-US" dirty="0">
              <a:solidFill>
                <a:schemeClr val="bg1"/>
              </a:solidFill>
            </a:endParaRPr>
          </a:p>
          <a:p>
            <a:r>
              <a:rPr lang="en-US" dirty="0">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dirty="0">
              <a:solidFill>
                <a:schemeClr val="bg1"/>
              </a:solidFill>
            </a:endParaRPr>
          </a:p>
          <a:p>
            <a:r>
              <a:rPr lang="en-US" dirty="0">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010400" y="1701780"/>
            <a:ext cx="2219325" cy="1796216"/>
          </a:xfrm>
          <a:prstGeom prst="rect">
            <a:avLst/>
          </a:prstGeom>
          <a:ln>
            <a:solidFill>
              <a:srgbClr val="92D050"/>
            </a:solidFill>
          </a:ln>
        </p:spPr>
      </p:pic>
      <p:pic>
        <p:nvPicPr>
          <p:cNvPr id="5" name="Picture 4">
            <a:extLst>
              <a:ext uri="{FF2B5EF4-FFF2-40B4-BE49-F238E27FC236}">
                <a16:creationId xmlns:a16="http://schemas.microsoft.com/office/drawing/2014/main" id="{61A75226-E70A-E161-4383-9FF0578990E4}"/>
              </a:ext>
            </a:extLst>
          </p:cNvPr>
          <p:cNvPicPr>
            <a:picLocks noChangeAspect="1"/>
          </p:cNvPicPr>
          <p:nvPr/>
        </p:nvPicPr>
        <p:blipFill>
          <a:blip r:embed="rId3"/>
          <a:stretch>
            <a:fillRect/>
          </a:stretch>
        </p:blipFill>
        <p:spPr>
          <a:xfrm>
            <a:off x="6667211" y="3698157"/>
            <a:ext cx="5125027" cy="2633366"/>
          </a:xfrm>
          <a:prstGeom prst="rect">
            <a:avLst/>
          </a:prstGeom>
        </p:spPr>
      </p:pic>
    </p:spTree>
    <p:extLst>
      <p:ext uri="{BB962C8B-B14F-4D97-AF65-F5344CB8AC3E}">
        <p14:creationId xmlns:p14="http://schemas.microsoft.com/office/powerpoint/2010/main" val="27341140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69332"/>
          </a:xfrm>
          <a:prstGeom prst="rect">
            <a:avLst/>
          </a:prstGeom>
          <a:noFill/>
          <a:ln>
            <a:solidFill>
              <a:srgbClr val="92D050"/>
            </a:solidFill>
          </a:ln>
        </p:spPr>
        <p:txBody>
          <a:bodyPr wrap="square" rtlCol="0">
            <a:spAutoFit/>
          </a:bodyPr>
          <a:lstStyle/>
          <a:p>
            <a:endParaRPr lang="en-US" dirty="0">
              <a:solidFill>
                <a:schemeClr val="bg1"/>
              </a:solidFill>
            </a:endParaRP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942975" y="2372430"/>
            <a:ext cx="6196515" cy="4210347"/>
          </a:xfrm>
          <a:prstGeom prst="rect">
            <a:avLst/>
          </a:prstGeom>
        </p:spPr>
      </p:pic>
      <p:pic>
        <p:nvPicPr>
          <p:cNvPr id="9" name="Picture 8">
            <a:extLst>
              <a:ext uri="{FF2B5EF4-FFF2-40B4-BE49-F238E27FC236}">
                <a16:creationId xmlns:a16="http://schemas.microsoft.com/office/drawing/2014/main" id="{A127E5E3-F227-5DF1-2CB0-5575459A31EE}"/>
              </a:ext>
            </a:extLst>
          </p:cNvPr>
          <p:cNvPicPr>
            <a:picLocks noChangeAspect="1"/>
          </p:cNvPicPr>
          <p:nvPr/>
        </p:nvPicPr>
        <p:blipFill>
          <a:blip r:embed="rId3"/>
          <a:stretch>
            <a:fillRect/>
          </a:stretch>
        </p:blipFill>
        <p:spPr>
          <a:xfrm>
            <a:off x="7724775" y="5080101"/>
            <a:ext cx="4152900" cy="1267851"/>
          </a:xfrm>
          <a:prstGeom prst="rect">
            <a:avLst/>
          </a:prstGeom>
        </p:spPr>
      </p:pic>
      <p:pic>
        <p:nvPicPr>
          <p:cNvPr id="11" name="Picture 10">
            <a:extLst>
              <a:ext uri="{FF2B5EF4-FFF2-40B4-BE49-F238E27FC236}">
                <a16:creationId xmlns:a16="http://schemas.microsoft.com/office/drawing/2014/main" id="{76CC82B2-AA02-1122-5C32-80A9BA519D55}"/>
              </a:ext>
            </a:extLst>
          </p:cNvPr>
          <p:cNvPicPr>
            <a:picLocks noChangeAspect="1"/>
          </p:cNvPicPr>
          <p:nvPr/>
        </p:nvPicPr>
        <p:blipFill>
          <a:blip r:embed="rId4"/>
          <a:stretch>
            <a:fillRect/>
          </a:stretch>
        </p:blipFill>
        <p:spPr>
          <a:xfrm>
            <a:off x="7764994" y="2372430"/>
            <a:ext cx="4072462" cy="1899450"/>
          </a:xfrm>
          <a:prstGeom prst="rect">
            <a:avLst/>
          </a:prstGeom>
        </p:spPr>
      </p:pic>
    </p:spTree>
    <p:extLst>
      <p:ext uri="{BB962C8B-B14F-4D97-AF65-F5344CB8AC3E}">
        <p14:creationId xmlns:p14="http://schemas.microsoft.com/office/powerpoint/2010/main" val="10197125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749814"/>
            <a:ext cx="5391150" cy="646331"/>
          </a:xfrm>
          <a:prstGeom prst="rect">
            <a:avLst/>
          </a:prstGeom>
          <a:noFill/>
          <a:ln>
            <a:solidFill>
              <a:srgbClr val="92D050"/>
            </a:solidFill>
          </a:ln>
        </p:spPr>
        <p:txBody>
          <a:bodyPr wrap="square" rtlCol="0">
            <a:spAutoFit/>
          </a:bodyPr>
          <a:lstStyle/>
          <a:p>
            <a:r>
              <a:rPr lang="en-US" dirty="0">
                <a:solidFill>
                  <a:schemeClr val="bg1"/>
                </a:solidFill>
              </a:rPr>
              <a:t>Solving for 10 hours of 70k system data configuration took them 14 minutes on a single-core </a:t>
            </a:r>
            <a:r>
              <a:rPr lang="en-US" dirty="0" err="1">
                <a:solidFill>
                  <a:schemeClr val="bg1"/>
                </a:solidFill>
              </a:rPr>
              <a:t>macbook</a:t>
            </a:r>
            <a:r>
              <a:rPr lang="en-US" dirty="0">
                <a:solidFill>
                  <a:schemeClr val="bg1"/>
                </a:solidFill>
              </a:rPr>
              <a:t>.</a:t>
            </a: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547220" y="2583418"/>
            <a:ext cx="5220716" cy="3547321"/>
          </a:xfrm>
          <a:prstGeom prst="rect">
            <a:avLst/>
          </a:prstGeom>
          <a:ln>
            <a:solidFill>
              <a:srgbClr val="92D050"/>
            </a:solidFill>
          </a:ln>
        </p:spPr>
      </p:pic>
      <p:pic>
        <p:nvPicPr>
          <p:cNvPr id="5" name="Picture 4">
            <a:extLst>
              <a:ext uri="{FF2B5EF4-FFF2-40B4-BE49-F238E27FC236}">
                <a16:creationId xmlns:a16="http://schemas.microsoft.com/office/drawing/2014/main" id="{89A037DE-6C79-94EE-E4A6-1FB33AF49C26}"/>
              </a:ext>
            </a:extLst>
          </p:cNvPr>
          <p:cNvPicPr>
            <a:picLocks noChangeAspect="1"/>
          </p:cNvPicPr>
          <p:nvPr/>
        </p:nvPicPr>
        <p:blipFill>
          <a:blip r:embed="rId3"/>
          <a:stretch>
            <a:fillRect/>
          </a:stretch>
        </p:blipFill>
        <p:spPr>
          <a:xfrm>
            <a:off x="6424066" y="2583418"/>
            <a:ext cx="5072531" cy="3468029"/>
          </a:xfrm>
          <a:prstGeom prst="rect">
            <a:avLst/>
          </a:prstGeom>
        </p:spPr>
      </p:pic>
    </p:spTree>
    <p:extLst>
      <p:ext uri="{BB962C8B-B14F-4D97-AF65-F5344CB8AC3E}">
        <p14:creationId xmlns:p14="http://schemas.microsoft.com/office/powerpoint/2010/main" val="327558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Differential Dynamic Programming: Convergence Analysis</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923330"/>
          </a:xfrm>
          <a:prstGeom prst="rect">
            <a:avLst/>
          </a:prstGeom>
          <a:noFill/>
          <a:ln>
            <a:solidFill>
              <a:srgbClr val="92D050"/>
            </a:solidFill>
          </a:ln>
        </p:spPr>
        <p:txBody>
          <a:bodyPr wrap="square" rtlCol="0">
            <a:spAutoFit/>
          </a:bodyPr>
          <a:lstStyle/>
          <a:p>
            <a:r>
              <a:rPr lang="en-US" dirty="0">
                <a:solidFill>
                  <a:schemeClr val="bg1"/>
                </a:solidFill>
              </a:rPr>
              <a:t>Using Hessians, Gauss-Seidel, spectral radius, positive-definiteness, they prove that for realistic systems, this method always works.</a:t>
            </a:r>
          </a:p>
        </p:txBody>
      </p:sp>
      <p:pic>
        <p:nvPicPr>
          <p:cNvPr id="5" name="Picture 4">
            <a:extLst>
              <a:ext uri="{FF2B5EF4-FFF2-40B4-BE49-F238E27FC236}">
                <a16:creationId xmlns:a16="http://schemas.microsoft.com/office/drawing/2014/main" id="{E5E46CC4-4DC5-777C-A4FC-5DC5384D3CE0}"/>
              </a:ext>
            </a:extLst>
          </p:cNvPr>
          <p:cNvPicPr>
            <a:picLocks noChangeAspect="1"/>
          </p:cNvPicPr>
          <p:nvPr/>
        </p:nvPicPr>
        <p:blipFill>
          <a:blip r:embed="rId2"/>
          <a:stretch>
            <a:fillRect/>
          </a:stretch>
        </p:blipFill>
        <p:spPr>
          <a:xfrm>
            <a:off x="7071846" y="1647824"/>
            <a:ext cx="4489943" cy="1511593"/>
          </a:xfrm>
          <a:prstGeom prst="rect">
            <a:avLst/>
          </a:prstGeom>
          <a:ln>
            <a:solidFill>
              <a:srgbClr val="92D050"/>
            </a:solidFill>
          </a:ln>
        </p:spPr>
      </p:pic>
    </p:spTree>
    <p:extLst>
      <p:ext uri="{BB962C8B-B14F-4D97-AF65-F5344CB8AC3E}">
        <p14:creationId xmlns:p14="http://schemas.microsoft.com/office/powerpoint/2010/main" val="20578638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940593" y="4324350"/>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940593" y="5522850"/>
            <a:ext cx="10063163" cy="369332"/>
          </a:xfrm>
          <a:prstGeom prst="rect">
            <a:avLst/>
          </a:prstGeom>
          <a:noFill/>
          <a:ln w="38100">
            <a:solidFill>
              <a:schemeClr val="accent3"/>
            </a:solidFill>
          </a:ln>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Nawaf Nazir and Mads </a:t>
            </a:r>
            <a:r>
              <a:rPr lang="en-IN" dirty="0" err="1">
                <a:solidFill>
                  <a:schemeClr val="bg1"/>
                </a:solidFill>
                <a:latin typeface="Times New Roman" panose="02020603050405020304" pitchFamily="18" charset="0"/>
                <a:cs typeface="Times New Roman" panose="02020603050405020304" pitchFamily="18" charset="0"/>
              </a:rPr>
              <a:t>Almassalkhi</a:t>
            </a:r>
            <a:r>
              <a:rPr lang="en-IN" dirty="0">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940593" y="3546547"/>
            <a:ext cx="10063163" cy="369332"/>
          </a:xfrm>
          <a:prstGeom prst="rect">
            <a:avLst/>
          </a:prstGeom>
          <a:noFill/>
          <a:ln w="38100">
            <a:solidFill>
              <a:schemeClr val="accent3"/>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Power System Computation Conference (2018)</a:t>
            </a:r>
            <a:endParaRPr lang="en-IN" dirty="0">
              <a:solidFill>
                <a:schemeClr val="bg1"/>
              </a:solidFill>
            </a:endParaRP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940593" y="1008167"/>
            <a:ext cx="10063163" cy="1015584"/>
          </a:xfrm>
          <a:prstGeom prst="rect">
            <a:avLst/>
          </a:prstGeom>
          <a:ln w="38100">
            <a:solidFill>
              <a:schemeClr val="bg2">
                <a:lumMod val="40000"/>
                <a:lumOff val="60000"/>
              </a:schemeClr>
            </a:solidFill>
          </a:ln>
        </p:spPr>
        <p:txBody>
          <a:bodyPr vert="horz" lIns="0" tIns="0" rIns="0" bIns="0" rtlCol="0" anchor="b" anchorCtr="0">
            <a:normAutofit fontScale="9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4219BEC2-ACFE-FB05-60F2-D515BBB50A12}"/>
              </a:ext>
            </a:extLst>
          </p:cNvPr>
          <p:cNvSpPr txBox="1"/>
          <p:nvPr/>
        </p:nvSpPr>
        <p:spPr>
          <a:xfrm>
            <a:off x="940593" y="2023751"/>
            <a:ext cx="10063163" cy="369332"/>
          </a:xfrm>
          <a:prstGeom prst="rect">
            <a:avLst/>
          </a:prstGeom>
          <a:noFill/>
          <a:ln w="38100">
            <a:solidFill>
              <a:schemeClr val="bg2">
                <a:lumMod val="40000"/>
                <a:lumOff val="60000"/>
              </a:schemeClr>
            </a:solidFill>
          </a:ln>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Nawaf Nazir, Pavan </a:t>
            </a:r>
            <a:r>
              <a:rPr lang="en-IN" dirty="0" err="1">
                <a:solidFill>
                  <a:schemeClr val="bg1"/>
                </a:solidFill>
                <a:latin typeface="Times New Roman" panose="02020603050405020304" pitchFamily="18" charset="0"/>
                <a:cs typeface="Times New Roman" panose="02020603050405020304" pitchFamily="18" charset="0"/>
              </a:rPr>
              <a:t>Racherla</a:t>
            </a:r>
            <a:r>
              <a:rPr lang="en-IN" dirty="0">
                <a:solidFill>
                  <a:schemeClr val="bg1"/>
                </a:solidFill>
                <a:latin typeface="Times New Roman" panose="02020603050405020304" pitchFamily="18" charset="0"/>
                <a:cs typeface="Times New Roman" panose="02020603050405020304" pitchFamily="18" charset="0"/>
              </a:rPr>
              <a:t> and Mads </a:t>
            </a:r>
            <a:r>
              <a:rPr lang="en-IN" dirty="0" err="1">
                <a:solidFill>
                  <a:schemeClr val="bg1"/>
                </a:solidFill>
                <a:latin typeface="Times New Roman" panose="02020603050405020304" pitchFamily="18" charset="0"/>
                <a:cs typeface="Times New Roman" panose="02020603050405020304" pitchFamily="18" charset="0"/>
              </a:rPr>
              <a:t>Almassalkhi</a:t>
            </a:r>
            <a:r>
              <a:rPr lang="en-IN" dirty="0">
                <a:solidFill>
                  <a:schemeClr val="bg1"/>
                </a:solidFill>
              </a:rPr>
              <a:t> </a:t>
            </a:r>
          </a:p>
        </p:txBody>
      </p:sp>
      <p:sp>
        <p:nvSpPr>
          <p:cNvPr id="12" name="TextBox 11">
            <a:extLst>
              <a:ext uri="{FF2B5EF4-FFF2-40B4-BE49-F238E27FC236}">
                <a16:creationId xmlns:a16="http://schemas.microsoft.com/office/drawing/2014/main" id="{F5E0D70C-65C3-9EA0-42CC-270D85A1B203}"/>
              </a:ext>
            </a:extLst>
          </p:cNvPr>
          <p:cNvSpPr txBox="1"/>
          <p:nvPr/>
        </p:nvSpPr>
        <p:spPr>
          <a:xfrm>
            <a:off x="940593" y="278851"/>
            <a:ext cx="10063163" cy="369332"/>
          </a:xfrm>
          <a:prstGeom prst="rect">
            <a:avLst/>
          </a:prstGeom>
          <a:noFill/>
          <a:ln w="38100">
            <a:solidFill>
              <a:schemeClr val="bg2">
                <a:lumMod val="40000"/>
                <a:lumOff val="60000"/>
              </a:schemeClr>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IEEE TRANSACTIONS IN POWER SYSTEMS (2020)</a:t>
            </a:r>
            <a:endParaRPr lang="en-IN" dirty="0">
              <a:solidFill>
                <a:schemeClr val="bg1"/>
              </a:solidFill>
            </a:endParaRP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156826" y="3076369"/>
            <a:ext cx="2194839" cy="461665"/>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Reference [22]</a:t>
            </a:r>
          </a:p>
        </p:txBody>
      </p:sp>
    </p:spTree>
    <p:extLst>
      <p:ext uri="{BB962C8B-B14F-4D97-AF65-F5344CB8AC3E}">
        <p14:creationId xmlns:p14="http://schemas.microsoft.com/office/powerpoint/2010/main" val="159376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dirty="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dirty="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dirty="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dirty="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3"/>
                <a:stretch>
                  <a:fillRect l="-912" t="-1124" b="-89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dirty="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4"/>
                <a:stretch>
                  <a:fillRect/>
                </a:stretch>
              </a:blip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p:sp>
        <p:nvSpPr>
          <p:cNvPr id="4" name="TextBox 3">
            <a:extLst>
              <a:ext uri="{FF2B5EF4-FFF2-40B4-BE49-F238E27FC236}">
                <a16:creationId xmlns:a16="http://schemas.microsoft.com/office/drawing/2014/main" id="{D3944804-4812-6F38-7B80-C678AEF4A137}"/>
              </a:ext>
            </a:extLst>
          </p:cNvPr>
          <p:cNvSpPr txBox="1"/>
          <p:nvPr/>
        </p:nvSpPr>
        <p:spPr>
          <a:xfrm>
            <a:off x="0" y="-12221"/>
            <a:ext cx="1595131" cy="1077218"/>
          </a:xfrm>
          <a:prstGeom prst="rect">
            <a:avLst/>
          </a:prstGeom>
          <a:solidFill>
            <a:schemeClr val="accent1">
              <a:lumMod val="75000"/>
            </a:schemeClr>
          </a:solidFill>
          <a:ln>
            <a:solidFill>
              <a:schemeClr val="accent1"/>
            </a:solidFill>
          </a:ln>
        </p:spPr>
        <p:txBody>
          <a:bodyPr wrap="square" rtlCol="0">
            <a:spAutoFit/>
          </a:bodyPr>
          <a:lstStyle/>
          <a:p>
            <a:r>
              <a:rPr lang="en-US" sz="1600" dirty="0">
                <a:solidFill>
                  <a:schemeClr val="bg1"/>
                </a:solidFill>
                <a:latin typeface="Cambria" panose="02040503050406030204" pitchFamily="18" charset="0"/>
                <a:ea typeface="Cambria" panose="02040503050406030204" pitchFamily="18" charset="0"/>
              </a:rPr>
              <a:t>Will happen when every node has a DER and a Battery</a:t>
            </a:r>
          </a:p>
        </p:txBody>
      </p:sp>
      <p:cxnSp>
        <p:nvCxnSpPr>
          <p:cNvPr id="7" name="Straight Arrow Connector 6">
            <a:extLst>
              <a:ext uri="{FF2B5EF4-FFF2-40B4-BE49-F238E27FC236}">
                <a16:creationId xmlns:a16="http://schemas.microsoft.com/office/drawing/2014/main" id="{3AB53703-2654-94C8-0E45-41E05030A8B3}"/>
              </a:ext>
            </a:extLst>
          </p:cNvPr>
          <p:cNvCxnSpPr>
            <a:endCxn id="4" idx="2"/>
          </p:cNvCxnSpPr>
          <p:nvPr/>
        </p:nvCxnSpPr>
        <p:spPr>
          <a:xfrm flipV="1">
            <a:off x="595993" y="1064997"/>
            <a:ext cx="201573" cy="224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FBEC9C7-F456-FA4A-56FC-5C0510948DC6}"/>
              </a:ext>
            </a:extLst>
          </p:cNvPr>
          <p:cNvPicPr>
            <a:picLocks noChangeAspect="1"/>
          </p:cNvPicPr>
          <p:nvPr/>
        </p:nvPicPr>
        <p:blipFill>
          <a:blip r:embed="rId5"/>
          <a:stretch>
            <a:fillRect/>
          </a:stretch>
        </p:blipFill>
        <p:spPr>
          <a:xfrm>
            <a:off x="3005818" y="2652004"/>
            <a:ext cx="7873093" cy="3842702"/>
          </a:xfrm>
          <a:custGeom>
            <a:avLst/>
            <a:gdLst>
              <a:gd name="connsiteX0" fmla="*/ 0 w 7873093"/>
              <a:gd name="connsiteY0" fmla="*/ 0 h 3842702"/>
              <a:gd name="connsiteX1" fmla="*/ 483633 w 7873093"/>
              <a:gd name="connsiteY1" fmla="*/ 0 h 3842702"/>
              <a:gd name="connsiteX2" fmla="*/ 1203459 w 7873093"/>
              <a:gd name="connsiteY2" fmla="*/ 0 h 3842702"/>
              <a:gd name="connsiteX3" fmla="*/ 1844553 w 7873093"/>
              <a:gd name="connsiteY3" fmla="*/ 0 h 3842702"/>
              <a:gd name="connsiteX4" fmla="*/ 2328186 w 7873093"/>
              <a:gd name="connsiteY4" fmla="*/ 0 h 3842702"/>
              <a:gd name="connsiteX5" fmla="*/ 2654357 w 7873093"/>
              <a:gd name="connsiteY5" fmla="*/ 0 h 3842702"/>
              <a:gd name="connsiteX6" fmla="*/ 3216721 w 7873093"/>
              <a:gd name="connsiteY6" fmla="*/ 0 h 3842702"/>
              <a:gd name="connsiteX7" fmla="*/ 3700354 w 7873093"/>
              <a:gd name="connsiteY7" fmla="*/ 0 h 3842702"/>
              <a:gd name="connsiteX8" fmla="*/ 4341448 w 7873093"/>
              <a:gd name="connsiteY8" fmla="*/ 0 h 3842702"/>
              <a:gd name="connsiteX9" fmla="*/ 4903812 w 7873093"/>
              <a:gd name="connsiteY9" fmla="*/ 0 h 3842702"/>
              <a:gd name="connsiteX10" fmla="*/ 5466176 w 7873093"/>
              <a:gd name="connsiteY10" fmla="*/ 0 h 3842702"/>
              <a:gd name="connsiteX11" fmla="*/ 6107271 w 7873093"/>
              <a:gd name="connsiteY11" fmla="*/ 0 h 3842702"/>
              <a:gd name="connsiteX12" fmla="*/ 6827096 w 7873093"/>
              <a:gd name="connsiteY12" fmla="*/ 0 h 3842702"/>
              <a:gd name="connsiteX13" fmla="*/ 7389460 w 7873093"/>
              <a:gd name="connsiteY13" fmla="*/ 0 h 3842702"/>
              <a:gd name="connsiteX14" fmla="*/ 7873093 w 7873093"/>
              <a:gd name="connsiteY14" fmla="*/ 0 h 3842702"/>
              <a:gd name="connsiteX15" fmla="*/ 7873093 w 7873093"/>
              <a:gd name="connsiteY15" fmla="*/ 433676 h 3842702"/>
              <a:gd name="connsiteX16" fmla="*/ 7873093 w 7873093"/>
              <a:gd name="connsiteY16" fmla="*/ 982634 h 3842702"/>
              <a:gd name="connsiteX17" fmla="*/ 7873093 w 7873093"/>
              <a:gd name="connsiteY17" fmla="*/ 1454737 h 3842702"/>
              <a:gd name="connsiteX18" fmla="*/ 7873093 w 7873093"/>
              <a:gd name="connsiteY18" fmla="*/ 2003695 h 3842702"/>
              <a:gd name="connsiteX19" fmla="*/ 7873093 w 7873093"/>
              <a:gd name="connsiteY19" fmla="*/ 2437371 h 3842702"/>
              <a:gd name="connsiteX20" fmla="*/ 7873093 w 7873093"/>
              <a:gd name="connsiteY20" fmla="*/ 3063182 h 3842702"/>
              <a:gd name="connsiteX21" fmla="*/ 7873093 w 7873093"/>
              <a:gd name="connsiteY21" fmla="*/ 3842702 h 3842702"/>
              <a:gd name="connsiteX22" fmla="*/ 7468191 w 7873093"/>
              <a:gd name="connsiteY22" fmla="*/ 3842702 h 3842702"/>
              <a:gd name="connsiteX23" fmla="*/ 6984558 w 7873093"/>
              <a:gd name="connsiteY23" fmla="*/ 3842702 h 3842702"/>
              <a:gd name="connsiteX24" fmla="*/ 6343464 w 7873093"/>
              <a:gd name="connsiteY24" fmla="*/ 3842702 h 3842702"/>
              <a:gd name="connsiteX25" fmla="*/ 5859831 w 7873093"/>
              <a:gd name="connsiteY25" fmla="*/ 3842702 h 3842702"/>
              <a:gd name="connsiteX26" fmla="*/ 5218736 w 7873093"/>
              <a:gd name="connsiteY26" fmla="*/ 3842702 h 3842702"/>
              <a:gd name="connsiteX27" fmla="*/ 4892565 w 7873093"/>
              <a:gd name="connsiteY27" fmla="*/ 3842702 h 3842702"/>
              <a:gd name="connsiteX28" fmla="*/ 4487663 w 7873093"/>
              <a:gd name="connsiteY28" fmla="*/ 3842702 h 3842702"/>
              <a:gd name="connsiteX29" fmla="*/ 4004030 w 7873093"/>
              <a:gd name="connsiteY29" fmla="*/ 3842702 h 3842702"/>
              <a:gd name="connsiteX30" fmla="*/ 3441666 w 7873093"/>
              <a:gd name="connsiteY30" fmla="*/ 3842702 h 3842702"/>
              <a:gd name="connsiteX31" fmla="*/ 2879303 w 7873093"/>
              <a:gd name="connsiteY31" fmla="*/ 3842702 h 3842702"/>
              <a:gd name="connsiteX32" fmla="*/ 2316939 w 7873093"/>
              <a:gd name="connsiteY32" fmla="*/ 3842702 h 3842702"/>
              <a:gd name="connsiteX33" fmla="*/ 1833306 w 7873093"/>
              <a:gd name="connsiteY33" fmla="*/ 3842702 h 3842702"/>
              <a:gd name="connsiteX34" fmla="*/ 1192211 w 7873093"/>
              <a:gd name="connsiteY34" fmla="*/ 3842702 h 3842702"/>
              <a:gd name="connsiteX35" fmla="*/ 787309 w 7873093"/>
              <a:gd name="connsiteY35" fmla="*/ 3842702 h 3842702"/>
              <a:gd name="connsiteX36" fmla="*/ 0 w 7873093"/>
              <a:gd name="connsiteY36" fmla="*/ 3842702 h 3842702"/>
              <a:gd name="connsiteX37" fmla="*/ 0 w 7873093"/>
              <a:gd name="connsiteY37" fmla="*/ 3255318 h 3842702"/>
              <a:gd name="connsiteX38" fmla="*/ 0 w 7873093"/>
              <a:gd name="connsiteY38" fmla="*/ 2667933 h 3842702"/>
              <a:gd name="connsiteX39" fmla="*/ 0 w 7873093"/>
              <a:gd name="connsiteY39" fmla="*/ 2195830 h 3842702"/>
              <a:gd name="connsiteX40" fmla="*/ 0 w 7873093"/>
              <a:gd name="connsiteY40" fmla="*/ 1762153 h 3842702"/>
              <a:gd name="connsiteX41" fmla="*/ 0 w 7873093"/>
              <a:gd name="connsiteY41" fmla="*/ 1136342 h 3842702"/>
              <a:gd name="connsiteX42" fmla="*/ 0 w 7873093"/>
              <a:gd name="connsiteY42" fmla="*/ 664238 h 3842702"/>
              <a:gd name="connsiteX43" fmla="*/ 0 w 7873093"/>
              <a:gd name="connsiteY43" fmla="*/ 0 h 38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873093" h="3842702" fill="none" extrusionOk="0">
                <a:moveTo>
                  <a:pt x="0" y="0"/>
                </a:moveTo>
                <a:cubicBezTo>
                  <a:pt x="238231" y="-13880"/>
                  <a:pt x="314647" y="35403"/>
                  <a:pt x="483633" y="0"/>
                </a:cubicBezTo>
                <a:cubicBezTo>
                  <a:pt x="652619" y="-35403"/>
                  <a:pt x="985647" y="23852"/>
                  <a:pt x="1203459" y="0"/>
                </a:cubicBezTo>
                <a:cubicBezTo>
                  <a:pt x="1421271" y="-23852"/>
                  <a:pt x="1673341" y="3011"/>
                  <a:pt x="1844553" y="0"/>
                </a:cubicBezTo>
                <a:cubicBezTo>
                  <a:pt x="2015765" y="-3011"/>
                  <a:pt x="2159751" y="55085"/>
                  <a:pt x="2328186" y="0"/>
                </a:cubicBezTo>
                <a:cubicBezTo>
                  <a:pt x="2496621" y="-55085"/>
                  <a:pt x="2535060" y="24498"/>
                  <a:pt x="2654357" y="0"/>
                </a:cubicBezTo>
                <a:cubicBezTo>
                  <a:pt x="2773654" y="-24498"/>
                  <a:pt x="2996565" y="58735"/>
                  <a:pt x="3216721" y="0"/>
                </a:cubicBezTo>
                <a:cubicBezTo>
                  <a:pt x="3436877" y="-58735"/>
                  <a:pt x="3574210" y="43559"/>
                  <a:pt x="3700354" y="0"/>
                </a:cubicBezTo>
                <a:cubicBezTo>
                  <a:pt x="3826498" y="-43559"/>
                  <a:pt x="4167321" y="28582"/>
                  <a:pt x="4341448" y="0"/>
                </a:cubicBezTo>
                <a:cubicBezTo>
                  <a:pt x="4515575" y="-28582"/>
                  <a:pt x="4696485" y="50841"/>
                  <a:pt x="4903812" y="0"/>
                </a:cubicBezTo>
                <a:cubicBezTo>
                  <a:pt x="5111139" y="-50841"/>
                  <a:pt x="5234983" y="24487"/>
                  <a:pt x="5466176" y="0"/>
                </a:cubicBezTo>
                <a:cubicBezTo>
                  <a:pt x="5697369" y="-24487"/>
                  <a:pt x="5932888" y="31004"/>
                  <a:pt x="6107271" y="0"/>
                </a:cubicBezTo>
                <a:cubicBezTo>
                  <a:pt x="6281655" y="-31004"/>
                  <a:pt x="6497162" y="41240"/>
                  <a:pt x="6827096" y="0"/>
                </a:cubicBezTo>
                <a:cubicBezTo>
                  <a:pt x="7157030" y="-41240"/>
                  <a:pt x="7141671" y="56161"/>
                  <a:pt x="7389460" y="0"/>
                </a:cubicBezTo>
                <a:cubicBezTo>
                  <a:pt x="7637249" y="-56161"/>
                  <a:pt x="7684180" y="2087"/>
                  <a:pt x="7873093" y="0"/>
                </a:cubicBezTo>
                <a:cubicBezTo>
                  <a:pt x="7915111" y="173091"/>
                  <a:pt x="7846442" y="282173"/>
                  <a:pt x="7873093" y="433676"/>
                </a:cubicBezTo>
                <a:cubicBezTo>
                  <a:pt x="7899744" y="585179"/>
                  <a:pt x="7815896" y="812687"/>
                  <a:pt x="7873093" y="982634"/>
                </a:cubicBezTo>
                <a:cubicBezTo>
                  <a:pt x="7930290" y="1152581"/>
                  <a:pt x="7817702" y="1248156"/>
                  <a:pt x="7873093" y="1454737"/>
                </a:cubicBezTo>
                <a:cubicBezTo>
                  <a:pt x="7928484" y="1661318"/>
                  <a:pt x="7841813" y="1887653"/>
                  <a:pt x="7873093" y="2003695"/>
                </a:cubicBezTo>
                <a:cubicBezTo>
                  <a:pt x="7904373" y="2119737"/>
                  <a:pt x="7854628" y="2222813"/>
                  <a:pt x="7873093" y="2437371"/>
                </a:cubicBezTo>
                <a:cubicBezTo>
                  <a:pt x="7891558" y="2651929"/>
                  <a:pt x="7860297" y="2835633"/>
                  <a:pt x="7873093" y="3063182"/>
                </a:cubicBezTo>
                <a:cubicBezTo>
                  <a:pt x="7885889" y="3290731"/>
                  <a:pt x="7843516" y="3655946"/>
                  <a:pt x="7873093" y="3842702"/>
                </a:cubicBezTo>
                <a:cubicBezTo>
                  <a:pt x="7767064" y="3849935"/>
                  <a:pt x="7601431" y="3835766"/>
                  <a:pt x="7468191" y="3842702"/>
                </a:cubicBezTo>
                <a:cubicBezTo>
                  <a:pt x="7334951" y="3849638"/>
                  <a:pt x="7115277" y="3837643"/>
                  <a:pt x="6984558" y="3842702"/>
                </a:cubicBezTo>
                <a:cubicBezTo>
                  <a:pt x="6853839" y="3847761"/>
                  <a:pt x="6644858" y="3806038"/>
                  <a:pt x="6343464" y="3842702"/>
                </a:cubicBezTo>
                <a:cubicBezTo>
                  <a:pt x="6042070" y="3879366"/>
                  <a:pt x="6078390" y="3819319"/>
                  <a:pt x="5859831" y="3842702"/>
                </a:cubicBezTo>
                <a:cubicBezTo>
                  <a:pt x="5641272" y="3866085"/>
                  <a:pt x="5505528" y="3815968"/>
                  <a:pt x="5218736" y="3842702"/>
                </a:cubicBezTo>
                <a:cubicBezTo>
                  <a:pt x="4931944" y="3869436"/>
                  <a:pt x="5046779" y="3811941"/>
                  <a:pt x="4892565" y="3842702"/>
                </a:cubicBezTo>
                <a:cubicBezTo>
                  <a:pt x="4738351" y="3873463"/>
                  <a:pt x="4646832" y="3842397"/>
                  <a:pt x="4487663" y="3842702"/>
                </a:cubicBezTo>
                <a:cubicBezTo>
                  <a:pt x="4328494" y="3843007"/>
                  <a:pt x="4100828" y="3798354"/>
                  <a:pt x="4004030" y="3842702"/>
                </a:cubicBezTo>
                <a:cubicBezTo>
                  <a:pt x="3907232" y="3887050"/>
                  <a:pt x="3669471" y="3807220"/>
                  <a:pt x="3441666" y="3842702"/>
                </a:cubicBezTo>
                <a:cubicBezTo>
                  <a:pt x="3213861" y="3878184"/>
                  <a:pt x="3144073" y="3834775"/>
                  <a:pt x="2879303" y="3842702"/>
                </a:cubicBezTo>
                <a:cubicBezTo>
                  <a:pt x="2614533" y="3850629"/>
                  <a:pt x="2431669" y="3781613"/>
                  <a:pt x="2316939" y="3842702"/>
                </a:cubicBezTo>
                <a:cubicBezTo>
                  <a:pt x="2202209" y="3903791"/>
                  <a:pt x="2037715" y="3839344"/>
                  <a:pt x="1833306" y="3842702"/>
                </a:cubicBezTo>
                <a:cubicBezTo>
                  <a:pt x="1628897" y="3846060"/>
                  <a:pt x="1452420" y="3817656"/>
                  <a:pt x="1192211" y="3842702"/>
                </a:cubicBezTo>
                <a:cubicBezTo>
                  <a:pt x="932002" y="3867748"/>
                  <a:pt x="964482" y="3831253"/>
                  <a:pt x="787309" y="3842702"/>
                </a:cubicBezTo>
                <a:cubicBezTo>
                  <a:pt x="610136" y="3854151"/>
                  <a:pt x="290027" y="3806960"/>
                  <a:pt x="0" y="3842702"/>
                </a:cubicBezTo>
                <a:cubicBezTo>
                  <a:pt x="-26325" y="3703843"/>
                  <a:pt x="3947" y="3493369"/>
                  <a:pt x="0" y="3255318"/>
                </a:cubicBezTo>
                <a:cubicBezTo>
                  <a:pt x="-3947" y="3017267"/>
                  <a:pt x="31941" y="2935047"/>
                  <a:pt x="0" y="2667933"/>
                </a:cubicBezTo>
                <a:cubicBezTo>
                  <a:pt x="-31941" y="2400820"/>
                  <a:pt x="26960" y="2315627"/>
                  <a:pt x="0" y="2195830"/>
                </a:cubicBezTo>
                <a:cubicBezTo>
                  <a:pt x="-26960" y="2076033"/>
                  <a:pt x="8101" y="1874472"/>
                  <a:pt x="0" y="1762153"/>
                </a:cubicBezTo>
                <a:cubicBezTo>
                  <a:pt x="-8101" y="1649834"/>
                  <a:pt x="53140" y="1274067"/>
                  <a:pt x="0" y="1136342"/>
                </a:cubicBezTo>
                <a:cubicBezTo>
                  <a:pt x="-53140" y="998617"/>
                  <a:pt x="13358" y="846964"/>
                  <a:pt x="0" y="664238"/>
                </a:cubicBezTo>
                <a:cubicBezTo>
                  <a:pt x="-13358" y="481512"/>
                  <a:pt x="72445" y="279385"/>
                  <a:pt x="0" y="0"/>
                </a:cubicBezTo>
                <a:close/>
              </a:path>
              <a:path w="7873093" h="3842702" stroke="0" extrusionOk="0">
                <a:moveTo>
                  <a:pt x="0" y="0"/>
                </a:moveTo>
                <a:cubicBezTo>
                  <a:pt x="162534" y="-33547"/>
                  <a:pt x="203931" y="12474"/>
                  <a:pt x="326171" y="0"/>
                </a:cubicBezTo>
                <a:cubicBezTo>
                  <a:pt x="448411" y="-12474"/>
                  <a:pt x="777508" y="64486"/>
                  <a:pt x="1045997" y="0"/>
                </a:cubicBezTo>
                <a:cubicBezTo>
                  <a:pt x="1314486" y="-64486"/>
                  <a:pt x="1421228" y="32001"/>
                  <a:pt x="1765822" y="0"/>
                </a:cubicBezTo>
                <a:cubicBezTo>
                  <a:pt x="2110417" y="-32001"/>
                  <a:pt x="2233716" y="64170"/>
                  <a:pt x="2485648" y="0"/>
                </a:cubicBezTo>
                <a:cubicBezTo>
                  <a:pt x="2737580" y="-64170"/>
                  <a:pt x="2773082" y="63730"/>
                  <a:pt x="3048012" y="0"/>
                </a:cubicBezTo>
                <a:cubicBezTo>
                  <a:pt x="3322942" y="-63730"/>
                  <a:pt x="3564817" y="9897"/>
                  <a:pt x="3767837" y="0"/>
                </a:cubicBezTo>
                <a:cubicBezTo>
                  <a:pt x="3970857" y="-9897"/>
                  <a:pt x="4082870" y="12662"/>
                  <a:pt x="4251470" y="0"/>
                </a:cubicBezTo>
                <a:cubicBezTo>
                  <a:pt x="4420070" y="-12662"/>
                  <a:pt x="4630411" y="83587"/>
                  <a:pt x="4971296" y="0"/>
                </a:cubicBezTo>
                <a:cubicBezTo>
                  <a:pt x="5312181" y="-83587"/>
                  <a:pt x="5371975" y="74596"/>
                  <a:pt x="5691122" y="0"/>
                </a:cubicBezTo>
                <a:cubicBezTo>
                  <a:pt x="6010269" y="-74596"/>
                  <a:pt x="6074485" y="36142"/>
                  <a:pt x="6174754" y="0"/>
                </a:cubicBezTo>
                <a:cubicBezTo>
                  <a:pt x="6275023" y="-36142"/>
                  <a:pt x="6584319" y="14636"/>
                  <a:pt x="6815849" y="0"/>
                </a:cubicBezTo>
                <a:cubicBezTo>
                  <a:pt x="7047379" y="-14636"/>
                  <a:pt x="7610932" y="50957"/>
                  <a:pt x="7873093" y="0"/>
                </a:cubicBezTo>
                <a:cubicBezTo>
                  <a:pt x="7916934" y="150529"/>
                  <a:pt x="7855548" y="340928"/>
                  <a:pt x="7873093" y="510530"/>
                </a:cubicBezTo>
                <a:cubicBezTo>
                  <a:pt x="7890638" y="680132"/>
                  <a:pt x="7819359" y="896334"/>
                  <a:pt x="7873093" y="1136342"/>
                </a:cubicBezTo>
                <a:cubicBezTo>
                  <a:pt x="7926827" y="1376350"/>
                  <a:pt x="7867728" y="1516354"/>
                  <a:pt x="7873093" y="1762153"/>
                </a:cubicBezTo>
                <a:cubicBezTo>
                  <a:pt x="7878458" y="2007952"/>
                  <a:pt x="7813548" y="2143107"/>
                  <a:pt x="7873093" y="2387965"/>
                </a:cubicBezTo>
                <a:cubicBezTo>
                  <a:pt x="7932638" y="2632823"/>
                  <a:pt x="7865372" y="2795402"/>
                  <a:pt x="7873093" y="2936922"/>
                </a:cubicBezTo>
                <a:cubicBezTo>
                  <a:pt x="7880814" y="3078442"/>
                  <a:pt x="7808844" y="3555822"/>
                  <a:pt x="7873093" y="3842702"/>
                </a:cubicBezTo>
                <a:cubicBezTo>
                  <a:pt x="7695452" y="3880491"/>
                  <a:pt x="7535857" y="3840212"/>
                  <a:pt x="7310729" y="3842702"/>
                </a:cubicBezTo>
                <a:cubicBezTo>
                  <a:pt x="7085601" y="3845192"/>
                  <a:pt x="6904710" y="3783154"/>
                  <a:pt x="6748365" y="3842702"/>
                </a:cubicBezTo>
                <a:cubicBezTo>
                  <a:pt x="6592020" y="3902250"/>
                  <a:pt x="6395906" y="3828241"/>
                  <a:pt x="6186002" y="3842702"/>
                </a:cubicBezTo>
                <a:cubicBezTo>
                  <a:pt x="5976098" y="3857163"/>
                  <a:pt x="5790139" y="3798198"/>
                  <a:pt x="5544907" y="3842702"/>
                </a:cubicBezTo>
                <a:cubicBezTo>
                  <a:pt x="5299676" y="3887206"/>
                  <a:pt x="5298891" y="3828159"/>
                  <a:pt x="5140005" y="3842702"/>
                </a:cubicBezTo>
                <a:cubicBezTo>
                  <a:pt x="4981119" y="3857245"/>
                  <a:pt x="4714417" y="3826591"/>
                  <a:pt x="4498910" y="3842702"/>
                </a:cubicBezTo>
                <a:cubicBezTo>
                  <a:pt x="4283404" y="3858813"/>
                  <a:pt x="4232560" y="3827202"/>
                  <a:pt x="4094008" y="3842702"/>
                </a:cubicBezTo>
                <a:cubicBezTo>
                  <a:pt x="3955456" y="3858202"/>
                  <a:pt x="3873896" y="3812705"/>
                  <a:pt x="3689106" y="3842702"/>
                </a:cubicBezTo>
                <a:cubicBezTo>
                  <a:pt x="3504316" y="3872699"/>
                  <a:pt x="3448783" y="3820804"/>
                  <a:pt x="3284205" y="3842702"/>
                </a:cubicBezTo>
                <a:cubicBezTo>
                  <a:pt x="3119627" y="3864600"/>
                  <a:pt x="2754162" y="3837609"/>
                  <a:pt x="2564379" y="3842702"/>
                </a:cubicBezTo>
                <a:cubicBezTo>
                  <a:pt x="2374596" y="3847795"/>
                  <a:pt x="2112498" y="3792737"/>
                  <a:pt x="1923284" y="3842702"/>
                </a:cubicBezTo>
                <a:cubicBezTo>
                  <a:pt x="1734070" y="3892667"/>
                  <a:pt x="1745027" y="3832659"/>
                  <a:pt x="1597113" y="3842702"/>
                </a:cubicBezTo>
                <a:cubicBezTo>
                  <a:pt x="1449199" y="3852745"/>
                  <a:pt x="1220927" y="3756499"/>
                  <a:pt x="877288" y="3842702"/>
                </a:cubicBezTo>
                <a:cubicBezTo>
                  <a:pt x="533650" y="3928905"/>
                  <a:pt x="319627" y="3762596"/>
                  <a:pt x="0" y="3842702"/>
                </a:cubicBezTo>
                <a:cubicBezTo>
                  <a:pt x="-29829" y="3695614"/>
                  <a:pt x="26339" y="3582077"/>
                  <a:pt x="0" y="3332172"/>
                </a:cubicBezTo>
                <a:cubicBezTo>
                  <a:pt x="-26339" y="3082267"/>
                  <a:pt x="10973" y="3100393"/>
                  <a:pt x="0" y="2898495"/>
                </a:cubicBezTo>
                <a:cubicBezTo>
                  <a:pt x="-10973" y="2696597"/>
                  <a:pt x="16257" y="2576412"/>
                  <a:pt x="0" y="2349538"/>
                </a:cubicBezTo>
                <a:cubicBezTo>
                  <a:pt x="-16257" y="2122664"/>
                  <a:pt x="10363" y="1924457"/>
                  <a:pt x="0" y="1723726"/>
                </a:cubicBezTo>
                <a:cubicBezTo>
                  <a:pt x="-10363" y="1522995"/>
                  <a:pt x="42601" y="1504941"/>
                  <a:pt x="0" y="1290050"/>
                </a:cubicBezTo>
                <a:cubicBezTo>
                  <a:pt x="-42601" y="1075159"/>
                  <a:pt x="13467" y="1039514"/>
                  <a:pt x="0" y="817947"/>
                </a:cubicBezTo>
                <a:cubicBezTo>
                  <a:pt x="-13467" y="596380"/>
                  <a:pt x="10986" y="370031"/>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cxnSp>
        <p:nvCxnSpPr>
          <p:cNvPr id="13" name="Straight Arrow Connector 12">
            <a:extLst>
              <a:ext uri="{FF2B5EF4-FFF2-40B4-BE49-F238E27FC236}">
                <a16:creationId xmlns:a16="http://schemas.microsoft.com/office/drawing/2014/main" id="{5DA871C8-8945-EDA4-213E-AD2B97C01BA0}"/>
              </a:ext>
            </a:extLst>
          </p:cNvPr>
          <p:cNvCxnSpPr>
            <a:cxnSpLocks/>
            <a:endCxn id="14" idx="2"/>
          </p:cNvCxnSpPr>
          <p:nvPr/>
        </p:nvCxnSpPr>
        <p:spPr>
          <a:xfrm flipH="1" flipV="1">
            <a:off x="2063932" y="2737448"/>
            <a:ext cx="2127380" cy="1501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041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8096251" y="240003"/>
            <a:ext cx="3336131" cy="1419059"/>
          </a:xfrm>
          <a:ln w="38100">
            <a:solidFill>
              <a:schemeClr val="accent3"/>
            </a:solidFill>
          </a:ln>
        </p:spPr>
        <p:txBody>
          <a:bodyPr>
            <a:noAutofit/>
          </a:bodyPr>
          <a:lstStyle/>
          <a:p>
            <a:pPr algn="ctr"/>
            <a:r>
              <a:rPr lang="en-US" sz="20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578645" y="243199"/>
            <a:ext cx="3583782" cy="1015584"/>
          </a:xfrm>
          <a:prstGeom prst="rect">
            <a:avLst/>
          </a:prstGeom>
          <a:ln w="38100">
            <a:solidFill>
              <a:schemeClr val="bg2">
                <a:lumMod val="40000"/>
                <a:lumOff val="60000"/>
              </a:schemeClr>
            </a:solidFill>
          </a:ln>
        </p:spPr>
        <p:txBody>
          <a:bodyPr vert="horz" lIns="0" tIns="0" rIns="0" bIns="0" rtlCol="0" anchor="b" anchorCtr="0">
            <a:normAutofit fontScale="52500" lnSpcReduction="2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6650437" y="376553"/>
            <a:ext cx="1371255" cy="307777"/>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1400" b="0" cap="none" spc="0" dirty="0">
                <a:ln w="0"/>
                <a:solidFill>
                  <a:schemeClr val="accent1"/>
                </a:solidFill>
                <a:effectLst>
                  <a:outerShdw blurRad="38100" dist="25400" dir="5400000" algn="ctr" rotWithShape="0">
                    <a:srgbClr val="6E747A">
                      <a:alpha val="43000"/>
                    </a:srgbClr>
                  </a:outerShdw>
                </a:effectLst>
              </a:rPr>
              <a:t>Reference [22]</a:t>
            </a:r>
          </a:p>
        </p:txBody>
      </p:sp>
      <p:sp>
        <p:nvSpPr>
          <p:cNvPr id="3" name="TextBox 2">
            <a:extLst>
              <a:ext uri="{FF2B5EF4-FFF2-40B4-BE49-F238E27FC236}">
                <a16:creationId xmlns:a16="http://schemas.microsoft.com/office/drawing/2014/main" id="{50F7FF7C-F556-8488-89D9-254CDE3C8DF1}"/>
              </a:ext>
            </a:extLst>
          </p:cNvPr>
          <p:cNvSpPr txBox="1"/>
          <p:nvPr/>
        </p:nvSpPr>
        <p:spPr>
          <a:xfrm>
            <a:off x="759617" y="1368238"/>
            <a:ext cx="4260057" cy="5078313"/>
          </a:xfrm>
          <a:prstGeom prst="rect">
            <a:avLst/>
          </a:prstGeom>
          <a:noFill/>
          <a:ln>
            <a:solidFill>
              <a:schemeClr val="accent1"/>
            </a:solidFill>
          </a:ln>
        </p:spPr>
        <p:txBody>
          <a:bodyPr wrap="square" numCol="1" rtlCol="0">
            <a:spAutoFit/>
          </a:bodyPr>
          <a:lstStyle/>
          <a:p>
            <a:r>
              <a:rPr lang="en-US" dirty="0">
                <a:solidFill>
                  <a:schemeClr val="tx2">
                    <a:lumMod val="20000"/>
                    <a:lumOff val="80000"/>
                  </a:schemeClr>
                </a:solidFill>
              </a:rPr>
              <a:t>IEEE 123 and 13 bus systems</a:t>
            </a:r>
          </a:p>
          <a:p>
            <a:endParaRPr lang="en-US" dirty="0">
              <a:solidFill>
                <a:schemeClr val="tx2">
                  <a:lumMod val="20000"/>
                  <a:lumOff val="80000"/>
                </a:schemeClr>
              </a:solidFill>
            </a:endParaRPr>
          </a:p>
          <a:p>
            <a:r>
              <a:rPr lang="en-US" dirty="0">
                <a:solidFill>
                  <a:schemeClr val="tx2">
                    <a:lumMod val="20000"/>
                    <a:lumOff val="80000"/>
                  </a:schemeClr>
                </a:solidFill>
              </a:rPr>
              <a:t>Unbalanced, Phases assumed to be NOT coupled</a:t>
            </a:r>
          </a:p>
          <a:p>
            <a:endParaRPr lang="en-US" dirty="0">
              <a:solidFill>
                <a:schemeClr val="tx2">
                  <a:lumMod val="20000"/>
                  <a:lumOff val="80000"/>
                </a:schemeClr>
              </a:solidFill>
            </a:endParaRPr>
          </a:p>
          <a:p>
            <a:r>
              <a:rPr lang="en-US" dirty="0">
                <a:solidFill>
                  <a:schemeClr val="tx2">
                    <a:lumMod val="20000"/>
                    <a:lumOff val="80000"/>
                  </a:schemeClr>
                </a:solidFill>
              </a:rPr>
              <a:t>Second Order Conic Decomposition (SOCP) used to fix State-of-Charge (SOC) for batteries at every time step. [~1 minute]</a:t>
            </a:r>
          </a:p>
          <a:p>
            <a:endParaRPr lang="en-US" dirty="0">
              <a:solidFill>
                <a:schemeClr val="tx2">
                  <a:lumMod val="20000"/>
                  <a:lumOff val="80000"/>
                </a:schemeClr>
              </a:solidFill>
            </a:endParaRPr>
          </a:p>
          <a:p>
            <a:r>
              <a:rPr lang="en-US" dirty="0">
                <a:solidFill>
                  <a:schemeClr val="tx2">
                    <a:lumMod val="20000"/>
                    <a:lumOff val="80000"/>
                  </a:schemeClr>
                </a:solidFill>
              </a:rPr>
              <a:t>Non-Linear Programming (NLP) to solve the individual decoupled time-steps (in parallel). [~ seconds]</a:t>
            </a:r>
          </a:p>
          <a:p>
            <a:endParaRPr lang="en-US" dirty="0">
              <a:solidFill>
                <a:schemeClr val="tx2">
                  <a:lumMod val="20000"/>
                  <a:lumOff val="80000"/>
                </a:schemeClr>
              </a:solidFill>
            </a:endParaRPr>
          </a:p>
          <a:p>
            <a:r>
              <a:rPr lang="en-US" dirty="0">
                <a:solidFill>
                  <a:schemeClr val="tx2">
                    <a:lumMod val="20000"/>
                    <a:lumOff val="80000"/>
                  </a:schemeClr>
                </a:solidFill>
              </a:rPr>
              <a:t>Uses the proof on the based on the 2018 paper to assume a relaxation of the complementarity constraint (with suitable augmentation of the objective function).</a:t>
            </a:r>
          </a:p>
        </p:txBody>
      </p:sp>
      <p:sp>
        <p:nvSpPr>
          <p:cNvPr id="4" name="TextBox 3">
            <a:extLst>
              <a:ext uri="{FF2B5EF4-FFF2-40B4-BE49-F238E27FC236}">
                <a16:creationId xmlns:a16="http://schemas.microsoft.com/office/drawing/2014/main" id="{8A1BD07B-B041-B533-7F65-FD4A690C5499}"/>
              </a:ext>
            </a:extLst>
          </p:cNvPr>
          <p:cNvSpPr txBox="1"/>
          <p:nvPr/>
        </p:nvSpPr>
        <p:spPr>
          <a:xfrm>
            <a:off x="5676900" y="1828800"/>
            <a:ext cx="5987653" cy="4801314"/>
          </a:xfrm>
          <a:prstGeom prst="rect">
            <a:avLst/>
          </a:prstGeom>
          <a:noFill/>
          <a:ln>
            <a:solidFill>
              <a:schemeClr val="accent3"/>
            </a:solidFill>
          </a:ln>
        </p:spPr>
        <p:txBody>
          <a:bodyPr wrap="square" rtlCol="0">
            <a:spAutoFit/>
          </a:bodyPr>
          <a:lstStyle/>
          <a:p>
            <a:r>
              <a:rPr lang="en-US" dirty="0">
                <a:solidFill>
                  <a:schemeClr val="tx2">
                    <a:lumMod val="20000"/>
                    <a:lumOff val="80000"/>
                  </a:schemeClr>
                </a:solidFill>
              </a:rPr>
              <a:t>IEEE 13 bus system</a:t>
            </a:r>
          </a:p>
          <a:p>
            <a:endParaRPr lang="en-US" dirty="0">
              <a:solidFill>
                <a:schemeClr val="tx2">
                  <a:lumMod val="20000"/>
                  <a:lumOff val="80000"/>
                </a:schemeClr>
              </a:solidFill>
            </a:endParaRPr>
          </a:p>
          <a:p>
            <a:r>
              <a:rPr lang="en-US" dirty="0">
                <a:solidFill>
                  <a:schemeClr val="tx2">
                    <a:lumMod val="20000"/>
                    <a:lumOff val="80000"/>
                  </a:schemeClr>
                </a:solidFill>
              </a:rPr>
              <a:t>Unbalanced, Phases assumed to be NOT coupled. </a:t>
            </a:r>
          </a:p>
          <a:p>
            <a:endParaRPr lang="en-US" dirty="0">
              <a:solidFill>
                <a:schemeClr val="tx2">
                  <a:lumMod val="20000"/>
                  <a:lumOff val="80000"/>
                </a:schemeClr>
              </a:solidFill>
            </a:endParaRPr>
          </a:p>
          <a:p>
            <a:r>
              <a:rPr lang="en-US" dirty="0">
                <a:solidFill>
                  <a:schemeClr val="tx2">
                    <a:lumMod val="20000"/>
                    <a:lumOff val="80000"/>
                  </a:schemeClr>
                </a:solidFill>
              </a:rPr>
              <a:t>STL Elements (Discrete-control)</a:t>
            </a:r>
          </a:p>
          <a:p>
            <a:r>
              <a:rPr lang="en-US" dirty="0">
                <a:solidFill>
                  <a:schemeClr val="tx2">
                    <a:lumMod val="20000"/>
                    <a:lumOff val="80000"/>
                  </a:schemeClr>
                </a:solidFill>
              </a:rPr>
              <a:t>	Optimized </a:t>
            </a:r>
            <a:r>
              <a:rPr lang="en-US" i="1" dirty="0">
                <a:solidFill>
                  <a:schemeClr val="tx2">
                    <a:lumMod val="20000"/>
                    <a:lumOff val="80000"/>
                  </a:schemeClr>
                </a:solidFill>
              </a:rPr>
              <a:t>slowly </a:t>
            </a:r>
            <a:r>
              <a:rPr lang="en-US" dirty="0">
                <a:solidFill>
                  <a:schemeClr val="tx2">
                    <a:lumMod val="20000"/>
                    <a:lumOff val="80000"/>
                  </a:schemeClr>
                </a:solidFill>
              </a:rPr>
              <a:t>using Multi-Integer Linear Programming</a:t>
            </a:r>
          </a:p>
          <a:p>
            <a:endParaRPr lang="en-US" dirty="0">
              <a:solidFill>
                <a:schemeClr val="tx2">
                  <a:lumMod val="20000"/>
                  <a:lumOff val="80000"/>
                </a:schemeClr>
              </a:solidFill>
            </a:endParaRPr>
          </a:p>
          <a:p>
            <a:r>
              <a:rPr lang="en-US" dirty="0">
                <a:solidFill>
                  <a:schemeClr val="tx2">
                    <a:lumMod val="20000"/>
                    <a:lumOff val="80000"/>
                  </a:schemeClr>
                </a:solidFill>
              </a:rPr>
              <a:t>Renewables + Battery</a:t>
            </a:r>
          </a:p>
          <a:p>
            <a:r>
              <a:rPr lang="en-US" dirty="0">
                <a:solidFill>
                  <a:schemeClr val="tx2">
                    <a:lumMod val="20000"/>
                    <a:lumOff val="80000"/>
                  </a:schemeClr>
                </a:solidFill>
              </a:rPr>
              <a:t>	Optimized </a:t>
            </a:r>
            <a:r>
              <a:rPr lang="en-US" i="1" dirty="0" err="1">
                <a:solidFill>
                  <a:schemeClr val="tx2">
                    <a:lumMod val="20000"/>
                    <a:lumOff val="80000"/>
                  </a:schemeClr>
                </a:solidFill>
              </a:rPr>
              <a:t>fastly</a:t>
            </a:r>
            <a:r>
              <a:rPr lang="en-US" dirty="0">
                <a:solidFill>
                  <a:schemeClr val="tx2">
                    <a:lumMod val="20000"/>
                    <a:lumOff val="80000"/>
                  </a:schemeClr>
                </a:solidFill>
              </a:rPr>
              <a:t> using SOCP</a:t>
            </a:r>
          </a:p>
          <a:p>
            <a:r>
              <a:rPr lang="en-US" dirty="0">
                <a:solidFill>
                  <a:schemeClr val="tx2">
                    <a:lumMod val="20000"/>
                    <a:lumOff val="80000"/>
                  </a:schemeClr>
                </a:solidFill>
              </a:rPr>
              <a:t>	[~1 minute]</a:t>
            </a:r>
          </a:p>
          <a:p>
            <a:endParaRPr lang="en-US" dirty="0">
              <a:solidFill>
                <a:schemeClr val="tx2">
                  <a:lumMod val="20000"/>
                  <a:lumOff val="80000"/>
                </a:schemeClr>
              </a:solidFill>
            </a:endParaRPr>
          </a:p>
          <a:p>
            <a:r>
              <a:rPr lang="en-US" dirty="0">
                <a:solidFill>
                  <a:schemeClr val="tx2">
                    <a:lumMod val="20000"/>
                    <a:lumOff val="80000"/>
                  </a:schemeClr>
                </a:solidFill>
              </a:rPr>
              <a:t>Proof given, that for </a:t>
            </a:r>
            <a:r>
              <a:rPr lang="en-US" i="1" dirty="0">
                <a:solidFill>
                  <a:schemeClr val="tx2">
                    <a:lumMod val="20000"/>
                    <a:lumOff val="80000"/>
                  </a:schemeClr>
                </a:solidFill>
              </a:rPr>
              <a:t>realistic </a:t>
            </a:r>
            <a:r>
              <a:rPr lang="en-US" dirty="0">
                <a:solidFill>
                  <a:schemeClr val="tx2">
                    <a:lumMod val="20000"/>
                    <a:lumOff val="80000"/>
                  </a:schemeClr>
                </a:solidFill>
              </a:rPr>
              <a:t>systems, relaxing the hard battery complementarity constraint AND adding a soft constraint to the objective function, makes the problem NOT Mixed-Integer, while still yielding feasibly, </a:t>
            </a:r>
            <a:r>
              <a:rPr lang="en-US" i="1" dirty="0">
                <a:solidFill>
                  <a:schemeClr val="tx2">
                    <a:lumMod val="20000"/>
                    <a:lumOff val="80000"/>
                  </a:schemeClr>
                </a:solidFill>
              </a:rPr>
              <a:t>near-optimal </a:t>
            </a:r>
            <a:r>
              <a:rPr lang="en-US" dirty="0" err="1">
                <a:solidFill>
                  <a:schemeClr val="tx2">
                    <a:lumMod val="20000"/>
                    <a:lumOff val="80000"/>
                  </a:schemeClr>
                </a:solidFill>
              </a:rPr>
              <a:t>soltutions</a:t>
            </a:r>
            <a:r>
              <a:rPr lang="en-US" dirty="0">
                <a:solidFill>
                  <a:schemeClr val="tx2">
                    <a:lumMod val="20000"/>
                    <a:lumOff val="80000"/>
                  </a:schemeClr>
                </a:solidFill>
              </a:rPr>
              <a:t>.</a:t>
            </a:r>
          </a:p>
        </p:txBody>
      </p:sp>
    </p:spTree>
    <p:extLst>
      <p:ext uri="{BB962C8B-B14F-4D97-AF65-F5344CB8AC3E}">
        <p14:creationId xmlns:p14="http://schemas.microsoft.com/office/powerpoint/2010/main" val="14228309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628900"/>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3"/>
            </a:solidFill>
          </a:ln>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Nawaf Nazir and Mads </a:t>
            </a:r>
            <a:r>
              <a:rPr lang="en-IN" dirty="0" err="1">
                <a:solidFill>
                  <a:schemeClr val="bg1"/>
                </a:solidFill>
                <a:latin typeface="Times New Roman" panose="02020603050405020304" pitchFamily="18" charset="0"/>
                <a:cs typeface="Times New Roman" panose="02020603050405020304" pitchFamily="18" charset="0"/>
              </a:rPr>
              <a:t>Almassalkhi</a:t>
            </a:r>
            <a:r>
              <a:rPr lang="en-IN" dirty="0">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51097"/>
            <a:ext cx="10063163" cy="369332"/>
          </a:xfrm>
          <a:prstGeom prst="rect">
            <a:avLst/>
          </a:prstGeom>
          <a:noFill/>
          <a:ln w="38100">
            <a:solidFill>
              <a:schemeClr val="accent3"/>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Power System Computation Conference (2018)</a:t>
            </a:r>
            <a:endParaRPr lang="en-IN" dirty="0">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1200329"/>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at PNNL</a:t>
            </a:r>
            <a:br>
              <a:rPr lang="en-US" dirty="0">
                <a:solidFill>
                  <a:schemeClr val="bg1"/>
                </a:solidFill>
              </a:rPr>
            </a:br>
            <a:r>
              <a:rPr lang="en-US" dirty="0">
                <a:solidFill>
                  <a:schemeClr val="bg1"/>
                </a:solidFill>
              </a:rPr>
              <a:t>Then: PhD at University of Vermont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7915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r>
              <a:rPr lang="en-US" dirty="0"/>
              <a:t>Distribution System</a:t>
            </a:r>
          </a:p>
          <a:p>
            <a:pPr lvl="1">
              <a:buClr>
                <a:schemeClr val="accent3"/>
              </a:buClr>
              <a:buSzPct val="50000"/>
              <a:buFont typeface="Wingdings" panose="05000000000000000000" pitchFamily="2" charset="2"/>
              <a:buChar char="Ø"/>
            </a:pPr>
            <a:r>
              <a:rPr lang="en-US" dirty="0"/>
              <a:t>Unbalanced</a:t>
            </a:r>
          </a:p>
          <a:p>
            <a:pPr lvl="1">
              <a:buClr>
                <a:schemeClr val="accent3"/>
              </a:buClr>
              <a:buSzPct val="50000"/>
              <a:buFont typeface="Wingdings" panose="05000000000000000000" pitchFamily="2" charset="2"/>
              <a:buChar char="Ø"/>
            </a:pPr>
            <a:r>
              <a:rPr lang="en-US" dirty="0"/>
              <a:t>Mechanical Assets?</a:t>
            </a:r>
          </a:p>
          <a:p>
            <a:pPr lvl="1">
              <a:buClr>
                <a:schemeClr val="accent3"/>
              </a:buClr>
              <a:buSzPct val="50000"/>
              <a:buFont typeface="Wingdings" panose="05000000000000000000" pitchFamily="2" charset="2"/>
              <a:buChar char="Ø"/>
            </a:pPr>
            <a:r>
              <a:rPr lang="en-US" dirty="0"/>
              <a:t>Significant Solar Penetration</a:t>
            </a:r>
          </a:p>
          <a:p>
            <a:pPr lvl="1">
              <a:buFont typeface="Wingdings" panose="05000000000000000000" pitchFamily="2" charset="2"/>
              <a:buChar char="Ø"/>
            </a:pPr>
            <a:endParaRPr lang="en-US" dirty="0"/>
          </a:p>
          <a:p>
            <a:r>
              <a:rPr lang="en-US" dirty="0"/>
              <a:t>Two Different Optimization Time-Scales</a:t>
            </a:r>
          </a:p>
          <a:p>
            <a:pPr lvl="1">
              <a:buClr>
                <a:schemeClr val="accent3"/>
              </a:buClr>
              <a:buSzPct val="50000"/>
              <a:buFont typeface="Wingdings" panose="05000000000000000000" pitchFamily="2" charset="2"/>
              <a:buChar char="Ø"/>
            </a:pPr>
            <a:r>
              <a:rPr lang="en-US" dirty="0"/>
              <a:t>A slow time-scale for dispatching discrete mechanical assets using Mixed-Integer Program (MIP)</a:t>
            </a:r>
          </a:p>
          <a:p>
            <a:pPr lvl="1">
              <a:buClr>
                <a:schemeClr val="accent3"/>
              </a:buClr>
              <a:buSzPct val="50000"/>
              <a:buFont typeface="Wingdings" panose="05000000000000000000" pitchFamily="2" charset="2"/>
              <a:buChar char="Ø"/>
            </a:pPr>
            <a:r>
              <a:rPr lang="en-US" dirty="0"/>
              <a:t>A fast time-scale for continuously monitoring DERs using SOCP.</a:t>
            </a:r>
          </a:p>
          <a:p>
            <a:pPr lvl="1">
              <a:buFont typeface="Wingdings" panose="05000000000000000000" pitchFamily="2" charset="2"/>
              <a:buChar char="Ø"/>
            </a:pPr>
            <a:endParaRPr lang="en-US" dirty="0"/>
          </a:p>
          <a:p>
            <a:pPr lvl="1"/>
            <a:endParaRPr lang="en-US" dirty="0"/>
          </a:p>
        </p:txBody>
      </p:sp>
    </p:spTree>
    <p:extLst>
      <p:ext uri="{BB962C8B-B14F-4D97-AF65-F5344CB8AC3E}">
        <p14:creationId xmlns:p14="http://schemas.microsoft.com/office/powerpoint/2010/main" val="12977089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lnSpcReduction="10000"/>
          </a:bodyPr>
          <a:lstStyle/>
          <a:p>
            <a:pPr marL="0" indent="0">
              <a:buNone/>
            </a:pPr>
            <a:r>
              <a:rPr lang="en-US" dirty="0"/>
              <a:t>Two Different Optimization Time-Scales</a:t>
            </a:r>
          </a:p>
          <a:p>
            <a:pPr marL="0" indent="0">
              <a:buNone/>
            </a:pPr>
            <a:endParaRPr lang="en-US" dirty="0"/>
          </a:p>
          <a:p>
            <a:pPr lvl="1">
              <a:buClr>
                <a:schemeClr val="accent3"/>
              </a:buClr>
              <a:buSzPct val="50000"/>
              <a:buFont typeface="Wingdings" panose="05000000000000000000" pitchFamily="2" charset="2"/>
              <a:buChar char="Ø"/>
            </a:pPr>
            <a:r>
              <a:rPr lang="en-US" dirty="0"/>
              <a:t>Different Types of discrete and continuous operated devices. </a:t>
            </a:r>
          </a:p>
          <a:p>
            <a:pPr lvl="2">
              <a:buClr>
                <a:schemeClr val="accent3"/>
              </a:buClr>
              <a:buSzPct val="50000"/>
              <a:buFont typeface="Wingdings" panose="05000000000000000000" pitchFamily="2" charset="2"/>
              <a:buChar char="Ø"/>
            </a:pPr>
            <a:r>
              <a:rPr lang="en-US" dirty="0"/>
              <a:t>E.g. Capacitor/Reactor Banks, Line Regulators (On/Off), Load-Tap-Changing (LTC) Transformers</a:t>
            </a:r>
          </a:p>
          <a:p>
            <a:pPr lvl="2">
              <a:buClr>
                <a:schemeClr val="accent3"/>
              </a:buClr>
              <a:buSzPct val="50000"/>
              <a:buFont typeface="Wingdings" panose="05000000000000000000" pitchFamily="2" charset="2"/>
              <a:buChar char="Ø"/>
            </a:pPr>
            <a:r>
              <a:rPr lang="en-US" dirty="0"/>
              <a:t>Discrete states of these devices render the problem NP-hard. </a:t>
            </a:r>
            <a:r>
              <a:rPr lang="en-US" b="1" i="1" dirty="0"/>
              <a:t>(So, they were NOT NP-hard anyway?)</a:t>
            </a:r>
          </a:p>
          <a:p>
            <a:pPr lvl="2">
              <a:buClr>
                <a:schemeClr val="accent3"/>
              </a:buClr>
              <a:buSzPct val="50000"/>
              <a:buFont typeface="Wingdings" panose="05000000000000000000" pitchFamily="2" charset="2"/>
              <a:buChar char="Ø"/>
            </a:pPr>
            <a:r>
              <a:rPr lang="en-US" dirty="0"/>
              <a:t>McCormick relaxation and linearization techniques have been used to incorporate these devices into the OPF problem for a BALANCED network. [16b]</a:t>
            </a:r>
          </a:p>
          <a:p>
            <a:pPr lvl="1">
              <a:buClr>
                <a:schemeClr val="accent3"/>
              </a:buClr>
              <a:buSzPct val="50000"/>
              <a:buFont typeface="Wingdings" panose="05000000000000000000" pitchFamily="2" charset="2"/>
              <a:buChar char="Ø"/>
            </a:pPr>
            <a:endParaRPr lang="en-US" dirty="0"/>
          </a:p>
          <a:p>
            <a:pPr lvl="1">
              <a:buClr>
                <a:schemeClr val="accent3"/>
              </a:buClr>
              <a:buSzPct val="50000"/>
              <a:buFont typeface="Wingdings" panose="05000000000000000000" pitchFamily="2" charset="2"/>
              <a:buChar char="Ø"/>
            </a:pPr>
            <a:r>
              <a:rPr lang="en-US" dirty="0"/>
              <a:t>This necessitates the use of separate optimization loops to coordinate them.</a:t>
            </a:r>
          </a:p>
          <a:p>
            <a:pPr lvl="1">
              <a:buClr>
                <a:schemeClr val="accent3"/>
              </a:buClr>
              <a:buSzPct val="50000"/>
              <a:buFont typeface="Wingdings" panose="05000000000000000000" pitchFamily="2" charset="2"/>
              <a:buChar char="Ø"/>
            </a:pPr>
            <a:endParaRPr lang="en-US" dirty="0"/>
          </a:p>
          <a:p>
            <a:pPr lvl="1">
              <a:buClr>
                <a:schemeClr val="accent3"/>
              </a:buClr>
              <a:buSzPct val="50000"/>
              <a:buFont typeface="Wingdings" panose="05000000000000000000" pitchFamily="2" charset="2"/>
              <a:buChar char="Ø"/>
            </a:pPr>
            <a:r>
              <a:rPr lang="en-US" dirty="0"/>
              <a:t>Mechanical assets also have operational constraints on tap changes per hour to limit wear and tear, which necessitates separation.</a:t>
            </a:r>
          </a:p>
          <a:p>
            <a:pPr lvl="1">
              <a:buFont typeface="Wingdings" panose="05000000000000000000" pitchFamily="2" charset="2"/>
              <a:buChar char="Ø"/>
            </a:pPr>
            <a:endParaRPr lang="en-US" dirty="0"/>
          </a:p>
          <a:p>
            <a:pPr lvl="1"/>
            <a:endParaRPr lang="en-US" dirty="0"/>
          </a:p>
        </p:txBody>
      </p:sp>
    </p:spTree>
    <p:extLst>
      <p:ext uri="{BB962C8B-B14F-4D97-AF65-F5344CB8AC3E}">
        <p14:creationId xmlns:p14="http://schemas.microsoft.com/office/powerpoint/2010/main" val="17874268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0" indent="0">
              <a:buNone/>
            </a:pPr>
            <a:r>
              <a:rPr lang="en-US" dirty="0"/>
              <a:t>Novel hierarchical OPF scheme for separation of the slow-mechanical (discrete control scheme) and fast power-electronic (continuous control scheme) on two different time-scales.</a:t>
            </a:r>
          </a:p>
          <a:p>
            <a:pPr marL="0" indent="0">
              <a:buNone/>
            </a:pPr>
            <a:endParaRPr lang="en-US" dirty="0"/>
          </a:p>
          <a:p>
            <a:pPr marL="0" indent="0">
              <a:buNone/>
            </a:pPr>
            <a:r>
              <a:rPr lang="en-US" dirty="0"/>
              <a:t>Service Transformer Layers (STL) elements dispatched optimally using Multi-Period three-phase SOCP convex relaxation techniques applied to radial distribution networks for fast corrective control.</a:t>
            </a:r>
          </a:p>
          <a:p>
            <a:pPr marL="0" indent="0">
              <a:buNone/>
            </a:pPr>
            <a:endParaRPr lang="en-US" dirty="0"/>
          </a:p>
          <a:p>
            <a:pPr marL="0" indent="0">
              <a:buNone/>
            </a:pPr>
            <a:r>
              <a:rPr lang="en-US" dirty="0"/>
              <a:t>Simultaneous charging and discharging of batteries in a convex model of 3-phase system is also analyzed and conditions are provided under which this can be avoided.	 </a:t>
            </a:r>
          </a:p>
          <a:p>
            <a:pPr lvl="1"/>
            <a:endParaRPr lang="en-US" dirty="0"/>
          </a:p>
        </p:txBody>
      </p:sp>
    </p:spTree>
    <p:extLst>
      <p:ext uri="{BB962C8B-B14F-4D97-AF65-F5344CB8AC3E}">
        <p14:creationId xmlns:p14="http://schemas.microsoft.com/office/powerpoint/2010/main" val="8684310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grpSp>
        <p:nvGrpSpPr>
          <p:cNvPr id="20" name="Group 19">
            <a:extLst>
              <a:ext uri="{FF2B5EF4-FFF2-40B4-BE49-F238E27FC236}">
                <a16:creationId xmlns:a16="http://schemas.microsoft.com/office/drawing/2014/main" id="{103557B5-DFC4-FC83-8B8C-058090A2A363}"/>
              </a:ext>
            </a:extLst>
          </p:cNvPr>
          <p:cNvGrpSpPr/>
          <p:nvPr/>
        </p:nvGrpSpPr>
        <p:grpSpPr>
          <a:xfrm>
            <a:off x="1240513" y="2647949"/>
            <a:ext cx="9189362" cy="3297486"/>
            <a:chOff x="1078588" y="2484673"/>
            <a:chExt cx="10061810" cy="3687085"/>
          </a:xfrm>
        </p:grpSpPr>
        <p:sp>
          <p:nvSpPr>
            <p:cNvPr id="27" name="Freeform: Shape 26">
              <a:extLst>
                <a:ext uri="{FF2B5EF4-FFF2-40B4-BE49-F238E27FC236}">
                  <a16:creationId xmlns:a16="http://schemas.microsoft.com/office/drawing/2014/main" id="{0F94A26A-43FA-ACE0-A143-A93D509AD2CF}"/>
                </a:ext>
              </a:extLst>
            </p:cNvPr>
            <p:cNvSpPr/>
            <p:nvPr/>
          </p:nvSpPr>
          <p:spPr>
            <a:xfrm>
              <a:off x="819834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dirty="0"/>
                <a:t>AC Three-phase Non-Linear Model (Plant)</a:t>
              </a:r>
            </a:p>
          </p:txBody>
        </p:sp>
        <p:sp>
          <p:nvSpPr>
            <p:cNvPr id="26" name="Freeform: Shape 25">
              <a:extLst>
                <a:ext uri="{FF2B5EF4-FFF2-40B4-BE49-F238E27FC236}">
                  <a16:creationId xmlns:a16="http://schemas.microsoft.com/office/drawing/2014/main" id="{0604DED1-0FB1-2C31-8BDA-9BA179A34F18}"/>
                </a:ext>
              </a:extLst>
            </p:cNvPr>
            <p:cNvSpPr/>
            <p:nvPr/>
          </p:nvSpPr>
          <p:spPr>
            <a:xfrm>
              <a:off x="463846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dirty="0"/>
                <a:t>Minutely Dispatch of Flexible Assets (SOCP)</a:t>
              </a:r>
            </a:p>
          </p:txBody>
        </p:sp>
        <p:sp>
          <p:nvSpPr>
            <p:cNvPr id="25" name="Freeform: Shape 24">
              <a:extLst>
                <a:ext uri="{FF2B5EF4-FFF2-40B4-BE49-F238E27FC236}">
                  <a16:creationId xmlns:a16="http://schemas.microsoft.com/office/drawing/2014/main" id="{7E2973D9-2711-D3ED-7BDF-88C7100294E0}"/>
                </a:ext>
              </a:extLst>
            </p:cNvPr>
            <p:cNvSpPr/>
            <p:nvPr/>
          </p:nvSpPr>
          <p:spPr>
            <a:xfrm>
              <a:off x="1078588"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800" kern="1200" dirty="0"/>
                <a:t>Hourly Dispatch of Mechanical Assets (MILP)</a:t>
              </a:r>
            </a:p>
          </p:txBody>
        </p:sp>
        <p:sp>
          <p:nvSpPr>
            <p:cNvPr id="24" name="Freeform: Shape 23">
              <a:extLst>
                <a:ext uri="{FF2B5EF4-FFF2-40B4-BE49-F238E27FC236}">
                  <a16:creationId xmlns:a16="http://schemas.microsoft.com/office/drawing/2014/main" id="{4351C196-0679-1166-C336-BA73212C1A04}"/>
                </a:ext>
              </a:extLst>
            </p:cNvPr>
            <p:cNvSpPr/>
            <p:nvPr/>
          </p:nvSpPr>
          <p:spPr>
            <a:xfrm>
              <a:off x="2781094" y="2484673"/>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Forecast and Analytics</a:t>
              </a:r>
            </a:p>
          </p:txBody>
        </p:sp>
      </p:grpSp>
      <p:cxnSp>
        <p:nvCxnSpPr>
          <p:cNvPr id="13" name="Straight Connector 12">
            <a:extLst>
              <a:ext uri="{FF2B5EF4-FFF2-40B4-BE49-F238E27FC236}">
                <a16:creationId xmlns:a16="http://schemas.microsoft.com/office/drawing/2014/main" id="{0D09C44E-58FA-BBB6-0DAE-A5F60E0F4D68}"/>
              </a:ext>
            </a:extLst>
          </p:cNvPr>
          <p:cNvCxnSpPr/>
          <p:nvPr/>
        </p:nvCxnSpPr>
        <p:spPr>
          <a:xfrm>
            <a:off x="9085033" y="5920275"/>
            <a:ext cx="0" cy="5111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0C0508-49E0-2AAA-67D0-1D95CBE9ABA8}"/>
              </a:ext>
            </a:extLst>
          </p:cNvPr>
          <p:cNvCxnSpPr>
            <a:cxnSpLocks/>
          </p:cNvCxnSpPr>
          <p:nvPr/>
        </p:nvCxnSpPr>
        <p:spPr>
          <a:xfrm flipH="1">
            <a:off x="2578107" y="6448424"/>
            <a:ext cx="65243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931C94-930C-B8C9-3559-94F20FF7BB36}"/>
              </a:ext>
            </a:extLst>
          </p:cNvPr>
          <p:cNvCxnSpPr/>
          <p:nvPr/>
        </p:nvCxnSpPr>
        <p:spPr>
          <a:xfrm flipV="1">
            <a:off x="2578107" y="5920275"/>
            <a:ext cx="0" cy="51111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F5FB0F-3324-0F3B-E8C6-FC94C52667AB}"/>
              </a:ext>
            </a:extLst>
          </p:cNvPr>
          <p:cNvCxnSpPr/>
          <p:nvPr/>
        </p:nvCxnSpPr>
        <p:spPr>
          <a:xfrm flipV="1">
            <a:off x="5927260" y="5920275"/>
            <a:ext cx="0" cy="51963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4464F9-6FBB-8539-E254-D80F05008A2B}"/>
              </a:ext>
            </a:extLst>
          </p:cNvPr>
          <p:cNvCxnSpPr/>
          <p:nvPr/>
        </p:nvCxnSpPr>
        <p:spPr>
          <a:xfrm flipH="1">
            <a:off x="2583986" y="3963536"/>
            <a:ext cx="1551260" cy="6663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816974-B3E6-784C-4A21-3B384C56B74C}"/>
              </a:ext>
            </a:extLst>
          </p:cNvPr>
          <p:cNvCxnSpPr/>
          <p:nvPr/>
        </p:nvCxnSpPr>
        <p:spPr>
          <a:xfrm>
            <a:off x="4138870" y="3963536"/>
            <a:ext cx="1684000" cy="6663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954D35-0531-6A43-9269-38CAA609FE31}"/>
              </a:ext>
            </a:extLst>
          </p:cNvPr>
          <p:cNvCxnSpPr/>
          <p:nvPr/>
        </p:nvCxnSpPr>
        <p:spPr>
          <a:xfrm>
            <a:off x="7178668" y="5255829"/>
            <a:ext cx="56426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67CF4A0-5E70-802C-2089-E7320651866B}"/>
              </a:ext>
            </a:extLst>
          </p:cNvPr>
          <p:cNvCxnSpPr/>
          <p:nvPr/>
        </p:nvCxnSpPr>
        <p:spPr>
          <a:xfrm>
            <a:off x="3927460" y="5255829"/>
            <a:ext cx="564260"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3CE6A8-9F6B-7E6F-6002-EFF90ED23FF2}"/>
              </a:ext>
            </a:extLst>
          </p:cNvPr>
          <p:cNvSpPr txBox="1"/>
          <p:nvPr/>
        </p:nvSpPr>
        <p:spPr>
          <a:xfrm>
            <a:off x="1371600" y="1724025"/>
            <a:ext cx="10210800" cy="492443"/>
          </a:xfrm>
          <a:prstGeom prst="rect">
            <a:avLst/>
          </a:prstGeom>
          <a:noFill/>
          <a:ln>
            <a:solidFill>
              <a:schemeClr val="accent3"/>
            </a:solidFill>
          </a:ln>
        </p:spPr>
        <p:txBody>
          <a:bodyPr wrap="square" rtlCol="0">
            <a:spAutoFit/>
          </a:bodyPr>
          <a:lstStyle/>
          <a:p>
            <a:pPr algn="ctr"/>
            <a:r>
              <a:rPr lang="en-US" sz="2600" dirty="0">
                <a:solidFill>
                  <a:schemeClr val="bg1"/>
                </a:solidFill>
                <a:latin typeface="Century" panose="02040604050505020304" pitchFamily="18" charset="0"/>
              </a:rPr>
              <a:t>Flowchart showing the Hierarchical time-scale control algorithm</a:t>
            </a:r>
          </a:p>
        </p:txBody>
      </p:sp>
    </p:spTree>
    <p:extLst>
      <p:ext uri="{BB962C8B-B14F-4D97-AF65-F5344CB8AC3E}">
        <p14:creationId xmlns:p14="http://schemas.microsoft.com/office/powerpoint/2010/main" val="24564671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dirty="0"/>
                  <a:t>Want to minimize number of changes in mechanical discrete control components to reduce wear and tear.</a:t>
                </a:r>
              </a:p>
              <a:p>
                <a:pPr marL="182880" lvl="1" indent="0">
                  <a:buNone/>
                </a:pPr>
                <a:endParaRPr lang="en-US" dirty="0"/>
              </a:p>
              <a:p>
                <a:pPr marL="182880" lvl="1" indent="0">
                  <a:buNone/>
                </a:pPr>
                <a:r>
                  <a:rPr lang="en-US" dirty="0"/>
                  <a:t>Aim: minimize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𝑉</m:t>
                        </m:r>
                      </m:e>
                    </m:d>
                  </m:oMath>
                </a14:m>
                <a:r>
                  <a:rPr lang="en-US" dirty="0"/>
                  <a:t> from a nominal set-point using operation of these discrete assets.</a:t>
                </a:r>
              </a:p>
              <a:p>
                <a:pPr marL="182880" lvl="1" indent="0">
                  <a:buNone/>
                </a:pPr>
                <a:endParaRPr lang="en-US" dirty="0"/>
              </a:p>
              <a:p>
                <a:pPr marL="182880" lvl="1" indent="0">
                  <a:buNone/>
                </a:pPr>
                <a:r>
                  <a:rPr lang="en-US" dirty="0"/>
                  <a:t>The outer loop also schedules active power exchanges of the STL elements, considering the variability of solar PV generation and forecast energy demands.</a:t>
                </a:r>
              </a:p>
              <a:p>
                <a:pPr marL="182880" lvl="1" indent="0">
                  <a:buNone/>
                </a:pPr>
                <a:endParaRPr lang="en-US" dirty="0"/>
              </a:p>
              <a:p>
                <a:pPr marL="182880" lvl="1" indent="0">
                  <a:buNone/>
                </a:pPr>
                <a:r>
                  <a:rPr lang="en-US" dirty="0"/>
                  <a:t>Reactive Power Control of STL elements reserved for corrective control, in the </a:t>
                </a:r>
                <a:r>
                  <a:rPr lang="en-US" i="1" dirty="0"/>
                  <a:t>Inner Loop.</a:t>
                </a:r>
                <a:endParaRPr lang="en-US" dirty="0"/>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1210"/>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Outer Loop </a:t>
            </a:r>
            <a:r>
              <a:rPr lang="en-US" sz="2800" dirty="0">
                <a:solidFill>
                  <a:schemeClr val="bg1"/>
                </a:solidFill>
                <a:latin typeface="Biome" panose="020B0502040204020203" pitchFamily="34" charset="0"/>
                <a:cs typeface="Biome" panose="020B0502040204020203" pitchFamily="34" charset="0"/>
              </a:rPr>
              <a:t>Formulation: Voltage Positioning</a:t>
            </a:r>
          </a:p>
        </p:txBody>
      </p:sp>
    </p:spTree>
    <p:extLst>
      <p:ext uri="{BB962C8B-B14F-4D97-AF65-F5344CB8AC3E}">
        <p14:creationId xmlns:p14="http://schemas.microsoft.com/office/powerpoint/2010/main" val="13956198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dirty="0"/>
              <a:t>Since discrete decision variables only take integer values, the</a:t>
            </a:r>
            <a:r>
              <a:rPr lang="en-US" i="1" dirty="0"/>
              <a:t> outer loop </a:t>
            </a:r>
            <a:r>
              <a:rPr lang="en-US" dirty="0"/>
              <a:t>problem becomes a mixed-integer problem, which is NP-hard.</a:t>
            </a:r>
          </a:p>
          <a:p>
            <a:pPr marL="182880" lvl="1" indent="0">
              <a:buNone/>
            </a:pPr>
            <a:endParaRPr lang="en-US" dirty="0"/>
          </a:p>
          <a:p>
            <a:pPr marL="182880" lvl="1" indent="0">
              <a:buNone/>
            </a:pPr>
            <a:r>
              <a:rPr lang="en-US" dirty="0"/>
              <a:t>Branch and bound techniques can be effective on MIPs if their continuous versions are convex.</a:t>
            </a:r>
          </a:p>
          <a:p>
            <a:pPr marL="182880" lvl="1" indent="0">
              <a:buNone/>
            </a:pPr>
            <a:endParaRPr lang="en-US" dirty="0"/>
          </a:p>
          <a:p>
            <a:pPr marL="182880" lvl="1" indent="0">
              <a:buNone/>
            </a:pPr>
            <a:r>
              <a:rPr lang="en-US" dirty="0"/>
              <a:t>In order to reduce the computational complexity of the outer loop, a three-phase LINEARIZED model of the network is used.</a:t>
            </a:r>
          </a:p>
          <a:p>
            <a:pPr marL="182880" lvl="1" indent="0">
              <a:buNone/>
            </a:pPr>
            <a:r>
              <a:rPr lang="en-US" dirty="0"/>
              <a:t>	This reduces the problem to a Mixed-Integer Linear Program (MILP).</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Outer Loop </a:t>
            </a:r>
            <a:r>
              <a:rPr lang="en-US" sz="2800" dirty="0">
                <a:solidFill>
                  <a:schemeClr val="bg1"/>
                </a:solidFill>
                <a:latin typeface="Biome" panose="020B0502040204020203" pitchFamily="34" charset="0"/>
                <a:cs typeface="Biome" panose="020B0502040204020203" pitchFamily="34" charset="0"/>
              </a:rPr>
              <a:t>Formulation : Voltage Positioning</a:t>
            </a:r>
          </a:p>
        </p:txBody>
      </p:sp>
    </p:spTree>
    <p:extLst>
      <p:ext uri="{BB962C8B-B14F-4D97-AF65-F5344CB8AC3E}">
        <p14:creationId xmlns:p14="http://schemas.microsoft.com/office/powerpoint/2010/main" val="2335473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64418" y="2276194"/>
                <a:ext cx="10063163" cy="4286531"/>
              </a:xfrm>
              <a:ln>
                <a:solidFill>
                  <a:schemeClr val="accent3"/>
                </a:solidFill>
              </a:ln>
            </p:spPr>
            <p:txBody>
              <a:bodyPr>
                <a:normAutofit/>
              </a:bodyPr>
              <a:lstStyle/>
              <a:p>
                <a:pPr lvl="1">
                  <a:buFontTx/>
                  <a:buChar char="‪"/>
                </a:pPr>
                <a:r>
                  <a:rPr lang="en-US" dirty="0"/>
                  <a:t>STL Architecture</a:t>
                </a:r>
              </a:p>
              <a:p>
                <a:pPr lvl="2">
                  <a:buFontTx/>
                  <a:buChar char="‪"/>
                </a:pPr>
                <a:r>
                  <a:rPr lang="en-US" dirty="0"/>
                  <a:t>Four-Quadrant Control Scheme. Can supply and consume both </a:t>
                </a:r>
                <a14:m>
                  <m:oMath xmlns:m="http://schemas.openxmlformats.org/officeDocument/2006/math">
                    <m:r>
                      <a:rPr lang="en-US" b="0" i="1" smtClean="0">
                        <a:latin typeface="Cambria Math" panose="02040503050406030204" pitchFamily="18" charset="0"/>
                      </a:rPr>
                      <m:t>𝑃</m:t>
                    </m:r>
                  </m:oMath>
                </a14:m>
                <a:r>
                  <a:rPr lang="en-US" dirty="0"/>
                  <a:t> and </a:t>
                </a:r>
                <a14:m>
                  <m:oMath xmlns:m="http://schemas.openxmlformats.org/officeDocument/2006/math">
                    <m:r>
                      <a:rPr lang="en-US" b="0" i="1" smtClean="0">
                        <a:latin typeface="Cambria Math" panose="02040503050406030204" pitchFamily="18" charset="0"/>
                      </a:rPr>
                      <m:t>𝑄</m:t>
                    </m:r>
                  </m:oMath>
                </a14:m>
                <a:r>
                  <a:rPr lang="en-US" dirty="0"/>
                  <a:t>.</a:t>
                </a:r>
              </a:p>
              <a:p>
                <a:pPr lvl="2">
                  <a:buFontTx/>
                  <a:buChar char="‪"/>
                </a:pPr>
                <a:r>
                  <a:rPr lang="en-US" dirty="0"/>
                  <a:t>Each STL element is composed of a renewable source of energy such as solar power and some form of storage like a battery bank.</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64418" y="2276194"/>
                <a:ext cx="10063163" cy="4286531"/>
              </a:xfrm>
              <a:blipFill>
                <a:blip r:embed="rId2"/>
                <a:stretch>
                  <a:fillRect t="-2691"/>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Outer Loop </a:t>
            </a:r>
            <a:r>
              <a:rPr lang="en-US" sz="2800" dirty="0">
                <a:solidFill>
                  <a:schemeClr val="bg1"/>
                </a:solidFill>
                <a:latin typeface="Biome" panose="020B0502040204020203" pitchFamily="34" charset="0"/>
                <a:cs typeface="Biome" panose="020B0502040204020203" pitchFamily="34" charset="0"/>
              </a:rPr>
              <a:t>Formulation : Voltage Positioning</a:t>
            </a:r>
          </a:p>
        </p:txBody>
      </p:sp>
      <p:grpSp>
        <p:nvGrpSpPr>
          <p:cNvPr id="21" name="Group 20">
            <a:extLst>
              <a:ext uri="{FF2B5EF4-FFF2-40B4-BE49-F238E27FC236}">
                <a16:creationId xmlns:a16="http://schemas.microsoft.com/office/drawing/2014/main" id="{869C3599-3E3F-5FB8-0F50-3986F7D27EE9}"/>
              </a:ext>
            </a:extLst>
          </p:cNvPr>
          <p:cNvGrpSpPr/>
          <p:nvPr/>
        </p:nvGrpSpPr>
        <p:grpSpPr>
          <a:xfrm>
            <a:off x="1944406" y="3790950"/>
            <a:ext cx="1114424" cy="914399"/>
            <a:chOff x="1944406" y="3790950"/>
            <a:chExt cx="1114424" cy="914399"/>
          </a:xfrm>
        </p:grpSpPr>
        <p:sp>
          <p:nvSpPr>
            <p:cNvPr id="6" name="TextBox 5">
              <a:extLst>
                <a:ext uri="{FF2B5EF4-FFF2-40B4-BE49-F238E27FC236}">
                  <a16:creationId xmlns:a16="http://schemas.microsoft.com/office/drawing/2014/main" id="{AD38F8C8-F6CC-4178-8E2B-6792449FB4A2}"/>
                </a:ext>
              </a:extLst>
            </p:cNvPr>
            <p:cNvSpPr txBox="1"/>
            <p:nvPr/>
          </p:nvSpPr>
          <p:spPr>
            <a:xfrm>
              <a:off x="1944406" y="3790950"/>
              <a:ext cx="1114424" cy="914399"/>
            </a:xfrm>
            <a:prstGeom prst="rect">
              <a:avLst/>
            </a:prstGeom>
            <a:noFill/>
            <a:ln w="28575">
              <a:solidFill>
                <a:schemeClr val="accent3"/>
              </a:solidFill>
            </a:ln>
          </p:spPr>
          <p:txBody>
            <a:bodyPr wrap="square" rtlCol="0">
              <a:spAutoFit/>
            </a:bodyPr>
            <a:lstStyle/>
            <a:p>
              <a:endParaRPr lang="en-US" dirty="0"/>
            </a:p>
          </p:txBody>
        </p:sp>
        <p:pic>
          <p:nvPicPr>
            <p:cNvPr id="12" name="Picture 11" descr="Rows of solar panels">
              <a:extLst>
                <a:ext uri="{FF2B5EF4-FFF2-40B4-BE49-F238E27FC236}">
                  <a16:creationId xmlns:a16="http://schemas.microsoft.com/office/drawing/2014/main" id="{AC7D3640-DBA9-857B-EA3C-AA6A804F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303" y="3878728"/>
              <a:ext cx="1029485" cy="686323"/>
            </a:xfrm>
            <a:prstGeom prst="rect">
              <a:avLst/>
            </a:prstGeom>
            <a:ln w="28575">
              <a:solidFill>
                <a:schemeClr val="tx1"/>
              </a:solidFill>
            </a:ln>
          </p:spPr>
        </p:pic>
      </p:grpSp>
      <p:grpSp>
        <p:nvGrpSpPr>
          <p:cNvPr id="22" name="Group 21">
            <a:extLst>
              <a:ext uri="{FF2B5EF4-FFF2-40B4-BE49-F238E27FC236}">
                <a16:creationId xmlns:a16="http://schemas.microsoft.com/office/drawing/2014/main" id="{63CE5DF4-004E-64DD-8D7C-FD2FE7B55739}"/>
              </a:ext>
            </a:extLst>
          </p:cNvPr>
          <p:cNvGrpSpPr/>
          <p:nvPr/>
        </p:nvGrpSpPr>
        <p:grpSpPr>
          <a:xfrm>
            <a:off x="3867149" y="3790950"/>
            <a:ext cx="1114425" cy="914400"/>
            <a:chOff x="3867149" y="3790950"/>
            <a:chExt cx="1114425" cy="914400"/>
          </a:xfrm>
        </p:grpSpPr>
        <p:sp>
          <p:nvSpPr>
            <p:cNvPr id="7" name="TextBox 6">
              <a:extLst>
                <a:ext uri="{FF2B5EF4-FFF2-40B4-BE49-F238E27FC236}">
                  <a16:creationId xmlns:a16="http://schemas.microsoft.com/office/drawing/2014/main" id="{88839443-BF84-8A13-8AB7-176487EB1B89}"/>
                </a:ext>
              </a:extLst>
            </p:cNvPr>
            <p:cNvSpPr txBox="1"/>
            <p:nvPr/>
          </p:nvSpPr>
          <p:spPr>
            <a:xfrm>
              <a:off x="3867149" y="3790950"/>
              <a:ext cx="1114425" cy="914400"/>
            </a:xfrm>
            <a:prstGeom prst="rect">
              <a:avLst/>
            </a:prstGeom>
            <a:noFill/>
            <a:ln w="28575">
              <a:solidFill>
                <a:schemeClr val="accent3"/>
              </a:solidFill>
            </a:ln>
          </p:spPr>
          <p:txBody>
            <a:bodyPr wrap="square" rtlCol="0">
              <a:spAutoFit/>
            </a:bodyPr>
            <a:lstStyle/>
            <a:p>
              <a:endParaRPr lang="en-US" dirty="0"/>
            </a:p>
          </p:txBody>
        </p:sp>
        <p:pic>
          <p:nvPicPr>
            <p:cNvPr id="14" name="Picture 13" descr="A picture containing line, white, diagram, font&#10;&#10;Description automatically generated">
              <a:extLst>
                <a:ext uri="{FF2B5EF4-FFF2-40B4-BE49-F238E27FC236}">
                  <a16:creationId xmlns:a16="http://schemas.microsoft.com/office/drawing/2014/main" id="{D19EC42F-E1E2-00DB-D9B9-BDF64AD5A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3" y="3820046"/>
              <a:ext cx="876299" cy="876299"/>
            </a:xfrm>
            <a:prstGeom prst="rect">
              <a:avLst/>
            </a:prstGeom>
            <a:ln w="6350">
              <a:solidFill>
                <a:schemeClr val="tx1"/>
              </a:solidFill>
            </a:ln>
          </p:spPr>
        </p:pic>
      </p:grpSp>
      <p:grpSp>
        <p:nvGrpSpPr>
          <p:cNvPr id="23" name="Group 22">
            <a:extLst>
              <a:ext uri="{FF2B5EF4-FFF2-40B4-BE49-F238E27FC236}">
                <a16:creationId xmlns:a16="http://schemas.microsoft.com/office/drawing/2014/main" id="{7599EB8C-63C8-8E9F-D4DD-62B94BB6DC7C}"/>
              </a:ext>
            </a:extLst>
          </p:cNvPr>
          <p:cNvGrpSpPr/>
          <p:nvPr/>
        </p:nvGrpSpPr>
        <p:grpSpPr>
          <a:xfrm>
            <a:off x="3867149" y="5163072"/>
            <a:ext cx="1114425" cy="914400"/>
            <a:chOff x="3867149" y="5163072"/>
            <a:chExt cx="1114425" cy="914400"/>
          </a:xfrm>
        </p:grpSpPr>
        <p:sp>
          <p:nvSpPr>
            <p:cNvPr id="9" name="TextBox 8">
              <a:extLst>
                <a:ext uri="{FF2B5EF4-FFF2-40B4-BE49-F238E27FC236}">
                  <a16:creationId xmlns:a16="http://schemas.microsoft.com/office/drawing/2014/main" id="{7D5818C7-63C6-C68A-2DBD-FE5050DD4E2F}"/>
                </a:ext>
              </a:extLst>
            </p:cNvPr>
            <p:cNvSpPr txBox="1"/>
            <p:nvPr/>
          </p:nvSpPr>
          <p:spPr>
            <a:xfrm>
              <a:off x="3867149" y="5163072"/>
              <a:ext cx="1114425" cy="914400"/>
            </a:xfrm>
            <a:prstGeom prst="rect">
              <a:avLst/>
            </a:prstGeom>
            <a:noFill/>
            <a:ln w="28575">
              <a:solidFill>
                <a:schemeClr val="accent3"/>
              </a:solidFill>
            </a:ln>
          </p:spPr>
          <p:txBody>
            <a:bodyPr wrap="square" rtlCol="0">
              <a:spAutoFit/>
            </a:bodyPr>
            <a:lstStyle/>
            <a:p>
              <a:endParaRPr lang="en-US" dirty="0"/>
            </a:p>
          </p:txBody>
        </p:sp>
        <p:pic>
          <p:nvPicPr>
            <p:cNvPr id="15" name="Picture 14" descr="A picture containing line, white, diagram, font&#10;&#10;Description automatically generated">
              <a:extLst>
                <a:ext uri="{FF2B5EF4-FFF2-40B4-BE49-F238E27FC236}">
                  <a16:creationId xmlns:a16="http://schemas.microsoft.com/office/drawing/2014/main" id="{2ABF3D29-9C2B-30F3-933F-5DC48FA03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2" y="5163072"/>
              <a:ext cx="876299" cy="876299"/>
            </a:xfrm>
            <a:prstGeom prst="rect">
              <a:avLst/>
            </a:prstGeom>
            <a:ln w="28575">
              <a:solidFill>
                <a:schemeClr val="tx1"/>
              </a:solidFill>
            </a:ln>
          </p:spPr>
        </p:pic>
      </p:grpSp>
      <p:grpSp>
        <p:nvGrpSpPr>
          <p:cNvPr id="24" name="Group 23">
            <a:extLst>
              <a:ext uri="{FF2B5EF4-FFF2-40B4-BE49-F238E27FC236}">
                <a16:creationId xmlns:a16="http://schemas.microsoft.com/office/drawing/2014/main" id="{A3192F8B-08A1-0CB3-2AA3-2F22B45C4927}"/>
              </a:ext>
            </a:extLst>
          </p:cNvPr>
          <p:cNvGrpSpPr/>
          <p:nvPr/>
        </p:nvGrpSpPr>
        <p:grpSpPr>
          <a:xfrm>
            <a:off x="5489460" y="4248149"/>
            <a:ext cx="2340090" cy="1362075"/>
            <a:chOff x="5489460" y="4248149"/>
            <a:chExt cx="2340090" cy="1362075"/>
          </a:xfrm>
        </p:grpSpPr>
        <p:sp>
          <p:nvSpPr>
            <p:cNvPr id="10" name="TextBox 9">
              <a:extLst>
                <a:ext uri="{FF2B5EF4-FFF2-40B4-BE49-F238E27FC236}">
                  <a16:creationId xmlns:a16="http://schemas.microsoft.com/office/drawing/2014/main" id="{D31EC656-29D3-7978-DE24-780444599791}"/>
                </a:ext>
              </a:extLst>
            </p:cNvPr>
            <p:cNvSpPr txBox="1"/>
            <p:nvPr/>
          </p:nvSpPr>
          <p:spPr>
            <a:xfrm>
              <a:off x="5489460" y="4248149"/>
              <a:ext cx="2340090" cy="1362075"/>
            </a:xfrm>
            <a:prstGeom prst="rect">
              <a:avLst/>
            </a:prstGeom>
            <a:noFill/>
            <a:ln w="28575">
              <a:solidFill>
                <a:schemeClr val="accent3"/>
              </a:solidFill>
            </a:ln>
          </p:spPr>
          <p:txBody>
            <a:bodyPr wrap="square" rtlCol="0">
              <a:spAutoFit/>
            </a:bodyPr>
            <a:lstStyle/>
            <a:p>
              <a:endParaRPr lang="en-US" dirty="0"/>
            </a:p>
          </p:txBody>
        </p:sp>
        <p:pic>
          <p:nvPicPr>
            <p:cNvPr id="17" name="Picture 16" descr="A picture containing tower, pylon, sky, building&#10;&#10;Description automatically generated">
              <a:extLst>
                <a:ext uri="{FF2B5EF4-FFF2-40B4-BE49-F238E27FC236}">
                  <a16:creationId xmlns:a16="http://schemas.microsoft.com/office/drawing/2014/main" id="{70579654-F273-BD0F-DE52-B43C1EDE90D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77085" y="4334779"/>
              <a:ext cx="1738140" cy="1160019"/>
            </a:xfrm>
            <a:prstGeom prst="rect">
              <a:avLst/>
            </a:prstGeom>
            <a:ln w="28575">
              <a:solidFill>
                <a:schemeClr val="tx1"/>
              </a:solidFill>
            </a:ln>
          </p:spPr>
        </p:pic>
      </p:grpSp>
      <p:grpSp>
        <p:nvGrpSpPr>
          <p:cNvPr id="20" name="Group 19">
            <a:extLst>
              <a:ext uri="{FF2B5EF4-FFF2-40B4-BE49-F238E27FC236}">
                <a16:creationId xmlns:a16="http://schemas.microsoft.com/office/drawing/2014/main" id="{46D05444-95EF-1B6F-EC57-72F6026090B1}"/>
              </a:ext>
            </a:extLst>
          </p:cNvPr>
          <p:cNvGrpSpPr/>
          <p:nvPr/>
        </p:nvGrpSpPr>
        <p:grpSpPr>
          <a:xfrm>
            <a:off x="1912363" y="5168343"/>
            <a:ext cx="1114425" cy="914400"/>
            <a:chOff x="1912363" y="5215068"/>
            <a:chExt cx="1114425" cy="914400"/>
          </a:xfrm>
        </p:grpSpPr>
        <p:sp>
          <p:nvSpPr>
            <p:cNvPr id="8" name="TextBox 7">
              <a:extLst>
                <a:ext uri="{FF2B5EF4-FFF2-40B4-BE49-F238E27FC236}">
                  <a16:creationId xmlns:a16="http://schemas.microsoft.com/office/drawing/2014/main" id="{5754396F-DF32-CBEF-3B0F-7C07D8D7885D}"/>
                </a:ext>
              </a:extLst>
            </p:cNvPr>
            <p:cNvSpPr txBox="1"/>
            <p:nvPr/>
          </p:nvSpPr>
          <p:spPr>
            <a:xfrm>
              <a:off x="1912363" y="5215068"/>
              <a:ext cx="1114425" cy="914400"/>
            </a:xfrm>
            <a:prstGeom prst="rect">
              <a:avLst/>
            </a:prstGeom>
            <a:noFill/>
            <a:ln w="28575">
              <a:solidFill>
                <a:schemeClr val="accent3"/>
              </a:solidFill>
            </a:ln>
          </p:spPr>
          <p:txBody>
            <a:bodyPr wrap="square" rtlCol="0">
              <a:spAutoFit/>
            </a:bodyPr>
            <a:lstStyle/>
            <a:p>
              <a:endParaRPr lang="en-US" dirty="0"/>
            </a:p>
          </p:txBody>
        </p:sp>
        <p:pic>
          <p:nvPicPr>
            <p:cNvPr id="19" name="Picture 18" descr="A picture containing outdoor, sky, grass, cloud&#10;&#10;Description automatically generated">
              <a:extLst>
                <a:ext uri="{FF2B5EF4-FFF2-40B4-BE49-F238E27FC236}">
                  <a16:creationId xmlns:a16="http://schemas.microsoft.com/office/drawing/2014/main" id="{7988BB63-DD4F-4D0B-6C2B-3833A64B88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675" y="5344048"/>
              <a:ext cx="1029485" cy="618398"/>
            </a:xfrm>
            <a:prstGeom prst="rect">
              <a:avLst/>
            </a:prstGeom>
            <a:ln w="28575">
              <a:solidFill>
                <a:schemeClr val="tx1"/>
              </a:solidFill>
            </a:ln>
          </p:spPr>
        </p:pic>
      </p:grpSp>
      <p:cxnSp>
        <p:nvCxnSpPr>
          <p:cNvPr id="26" name="Straight Arrow Connector 25">
            <a:extLst>
              <a:ext uri="{FF2B5EF4-FFF2-40B4-BE49-F238E27FC236}">
                <a16:creationId xmlns:a16="http://schemas.microsoft.com/office/drawing/2014/main" id="{682BB825-9CAA-5D1B-817E-BCDB62A1716F}"/>
              </a:ext>
            </a:extLst>
          </p:cNvPr>
          <p:cNvCxnSpPr>
            <a:stCxn id="6" idx="3"/>
            <a:endCxn id="7" idx="1"/>
          </p:cNvCxnSpPr>
          <p:nvPr/>
        </p:nvCxnSpPr>
        <p:spPr>
          <a:xfrm>
            <a:off x="3058830" y="4248150"/>
            <a:ext cx="80831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A6031A-FB0D-E348-A037-9AD3ECDB1C32}"/>
              </a:ext>
            </a:extLst>
          </p:cNvPr>
          <p:cNvCxnSpPr>
            <a:stCxn id="19" idx="3"/>
            <a:endCxn id="9" idx="1"/>
          </p:cNvCxnSpPr>
          <p:nvPr/>
        </p:nvCxnSpPr>
        <p:spPr>
          <a:xfrm>
            <a:off x="2987160" y="5606522"/>
            <a:ext cx="879989" cy="1375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8BCF312-0C9F-5255-0DD4-9409B4E8DE91}"/>
              </a:ext>
            </a:extLst>
          </p:cNvPr>
          <p:cNvCxnSpPr>
            <a:stCxn id="7" idx="3"/>
          </p:cNvCxnSpPr>
          <p:nvPr/>
        </p:nvCxnSpPr>
        <p:spPr>
          <a:xfrm>
            <a:off x="4981574" y="4248150"/>
            <a:ext cx="507886" cy="4571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4133542-4068-D0A2-40D4-9A699C0920B5}"/>
              </a:ext>
            </a:extLst>
          </p:cNvPr>
          <p:cNvCxnSpPr>
            <a:stCxn id="9" idx="3"/>
          </p:cNvCxnSpPr>
          <p:nvPr/>
        </p:nvCxnSpPr>
        <p:spPr>
          <a:xfrm flipV="1">
            <a:off x="4981574" y="5215068"/>
            <a:ext cx="481186" cy="40520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F3A1C62-5B10-B62F-749C-872F34EB8DFE}"/>
              </a:ext>
            </a:extLst>
          </p:cNvPr>
          <p:cNvSpPr txBox="1"/>
          <p:nvPr/>
        </p:nvSpPr>
        <p:spPr>
          <a:xfrm>
            <a:off x="1912363" y="4781550"/>
            <a:ext cx="1146467" cy="369332"/>
          </a:xfrm>
          <a:prstGeom prst="rect">
            <a:avLst/>
          </a:prstGeom>
          <a:noFill/>
          <a:ln>
            <a:solidFill>
              <a:schemeClr val="accent3"/>
            </a:solidFill>
          </a:ln>
        </p:spPr>
        <p:txBody>
          <a:bodyPr wrap="square" rtlCol="0">
            <a:spAutoFit/>
          </a:bodyPr>
          <a:lstStyle/>
          <a:p>
            <a:r>
              <a:rPr lang="en-US" dirty="0">
                <a:solidFill>
                  <a:schemeClr val="bg1"/>
                </a:solidFill>
              </a:rPr>
              <a:t>Solar PV</a:t>
            </a:r>
          </a:p>
        </p:txBody>
      </p:sp>
      <p:sp>
        <p:nvSpPr>
          <p:cNvPr id="36" name="TextBox 35">
            <a:extLst>
              <a:ext uri="{FF2B5EF4-FFF2-40B4-BE49-F238E27FC236}">
                <a16:creationId xmlns:a16="http://schemas.microsoft.com/office/drawing/2014/main" id="{68FE3998-6C3C-983D-FA37-386C2AA0C91F}"/>
              </a:ext>
            </a:extLst>
          </p:cNvPr>
          <p:cNvSpPr txBox="1"/>
          <p:nvPr/>
        </p:nvSpPr>
        <p:spPr>
          <a:xfrm>
            <a:off x="1880321" y="6129963"/>
            <a:ext cx="1146467" cy="369332"/>
          </a:xfrm>
          <a:prstGeom prst="rect">
            <a:avLst/>
          </a:prstGeom>
          <a:noFill/>
          <a:ln>
            <a:solidFill>
              <a:schemeClr val="accent3"/>
            </a:solidFill>
          </a:ln>
        </p:spPr>
        <p:txBody>
          <a:bodyPr wrap="square" rtlCol="0">
            <a:spAutoFit/>
          </a:bodyPr>
          <a:lstStyle/>
          <a:p>
            <a:r>
              <a:rPr lang="en-US" dirty="0">
                <a:solidFill>
                  <a:schemeClr val="bg1"/>
                </a:solidFill>
              </a:rPr>
              <a:t>Battery</a:t>
            </a:r>
          </a:p>
        </p:txBody>
      </p:sp>
      <p:sp>
        <p:nvSpPr>
          <p:cNvPr id="37" name="TextBox 36">
            <a:extLst>
              <a:ext uri="{FF2B5EF4-FFF2-40B4-BE49-F238E27FC236}">
                <a16:creationId xmlns:a16="http://schemas.microsoft.com/office/drawing/2014/main" id="{3A642E1C-A2A2-FEC8-740D-CAD6C007A7FF}"/>
              </a:ext>
            </a:extLst>
          </p:cNvPr>
          <p:cNvSpPr txBox="1"/>
          <p:nvPr/>
        </p:nvSpPr>
        <p:spPr>
          <a:xfrm>
            <a:off x="3879527" y="4755639"/>
            <a:ext cx="1146467" cy="369332"/>
          </a:xfrm>
          <a:prstGeom prst="rect">
            <a:avLst/>
          </a:prstGeom>
          <a:noFill/>
          <a:ln>
            <a:solidFill>
              <a:schemeClr val="accent3"/>
            </a:solidFill>
          </a:ln>
        </p:spPr>
        <p:txBody>
          <a:bodyPr wrap="square" rtlCol="0">
            <a:spAutoFit/>
          </a:bodyPr>
          <a:lstStyle/>
          <a:p>
            <a:r>
              <a:rPr lang="en-US" dirty="0">
                <a:solidFill>
                  <a:schemeClr val="bg1"/>
                </a:solidFill>
              </a:rPr>
              <a:t>Inverter</a:t>
            </a:r>
          </a:p>
        </p:txBody>
      </p:sp>
      <p:sp>
        <p:nvSpPr>
          <p:cNvPr id="38" name="TextBox 37">
            <a:extLst>
              <a:ext uri="{FF2B5EF4-FFF2-40B4-BE49-F238E27FC236}">
                <a16:creationId xmlns:a16="http://schemas.microsoft.com/office/drawing/2014/main" id="{FC07FCD7-5063-A8BE-712B-7F55F80F7873}"/>
              </a:ext>
            </a:extLst>
          </p:cNvPr>
          <p:cNvSpPr txBox="1"/>
          <p:nvPr/>
        </p:nvSpPr>
        <p:spPr>
          <a:xfrm>
            <a:off x="3842691" y="6146319"/>
            <a:ext cx="1146467" cy="369332"/>
          </a:xfrm>
          <a:prstGeom prst="rect">
            <a:avLst/>
          </a:prstGeom>
          <a:noFill/>
          <a:ln>
            <a:solidFill>
              <a:schemeClr val="accent3"/>
            </a:solidFill>
          </a:ln>
        </p:spPr>
        <p:txBody>
          <a:bodyPr wrap="square" rtlCol="0">
            <a:spAutoFit/>
          </a:bodyPr>
          <a:lstStyle/>
          <a:p>
            <a:r>
              <a:rPr lang="en-US" dirty="0">
                <a:solidFill>
                  <a:schemeClr val="bg1"/>
                </a:solidFill>
              </a:rPr>
              <a:t>Inverter</a:t>
            </a:r>
          </a:p>
        </p:txBody>
      </p:sp>
      <p:sp>
        <p:nvSpPr>
          <p:cNvPr id="39" name="TextBox 38">
            <a:extLst>
              <a:ext uri="{FF2B5EF4-FFF2-40B4-BE49-F238E27FC236}">
                <a16:creationId xmlns:a16="http://schemas.microsoft.com/office/drawing/2014/main" id="{8A555F6F-2C05-AF59-4AB4-A0F9DFDCCFEC}"/>
              </a:ext>
            </a:extLst>
          </p:cNvPr>
          <p:cNvSpPr txBox="1"/>
          <p:nvPr/>
        </p:nvSpPr>
        <p:spPr>
          <a:xfrm>
            <a:off x="5777085" y="5753997"/>
            <a:ext cx="1776548" cy="646331"/>
          </a:xfrm>
          <a:prstGeom prst="rect">
            <a:avLst/>
          </a:prstGeom>
          <a:noFill/>
          <a:ln>
            <a:solidFill>
              <a:schemeClr val="accent3"/>
            </a:solidFill>
          </a:ln>
        </p:spPr>
        <p:txBody>
          <a:bodyPr wrap="square" rtlCol="0">
            <a:spAutoFit/>
          </a:bodyPr>
          <a:lstStyle/>
          <a:p>
            <a:r>
              <a:rPr lang="en-US" dirty="0">
                <a:solidFill>
                  <a:schemeClr val="bg1"/>
                </a:solidFill>
              </a:rPr>
              <a:t>Transmission Network.</a:t>
            </a:r>
          </a:p>
        </p:txBody>
      </p:sp>
    </p:spTree>
    <p:extLst>
      <p:ext uri="{BB962C8B-B14F-4D97-AF65-F5344CB8AC3E}">
        <p14:creationId xmlns:p14="http://schemas.microsoft.com/office/powerpoint/2010/main" val="30627534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dirty="0"/>
                  <a:t>Aim: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𝐿𝑜𝑠𝑠𝑒𝑠</m:t>
                        </m:r>
                      </m:sub>
                    </m:sSub>
                  </m:oMath>
                </a14:m>
                <a:r>
                  <a:rPr lang="en-US" dirty="0"/>
                  <a:t> in the network.</a:t>
                </a:r>
              </a:p>
              <a:p>
                <a:pPr lvl="2">
                  <a:buFont typeface="Corbel" panose="020B0503020204020204" pitchFamily="34" charset="0"/>
                  <a:buChar char=" "/>
                </a:pPr>
                <a:r>
                  <a:rPr lang="en-US" dirty="0"/>
                  <a:t>while keeping track of a power reference signal from the transmission level.</a:t>
                </a:r>
              </a:p>
              <a:p>
                <a:pPr lvl="2">
                  <a:buFont typeface="Corbel" panose="020B0503020204020204" pitchFamily="34" charset="0"/>
                  <a:buChar char=" "/>
                </a:pPr>
                <a:r>
                  <a:rPr lang="en-US" dirty="0"/>
                  <a:t>while keeping the system within operational bounds.</a:t>
                </a:r>
              </a:p>
              <a:p>
                <a:pPr lvl="2">
                  <a:buFont typeface="Corbel" panose="020B0503020204020204" pitchFamily="34" charset="0"/>
                  <a:buChar char=" "/>
                </a:pPr>
                <a:endParaRPr lang="en-US" dirty="0"/>
              </a:p>
              <a:p>
                <a:pPr lvl="1">
                  <a:buFont typeface="Corbel" panose="020B0503020204020204" pitchFamily="34" charset="0"/>
                  <a:buChar char=" "/>
                </a:pPr>
                <a:r>
                  <a:rPr lang="en-US" dirty="0"/>
                  <a:t>This program optimizes the STL elements over the fast time-scale.</a:t>
                </a:r>
              </a:p>
              <a:p>
                <a:pPr lvl="1">
                  <a:buFont typeface="Corbel" panose="020B0503020204020204" pitchFamily="34" charset="0"/>
                  <a:buChar char=" "/>
                </a:pPr>
                <a:endParaRPr lang="en-US" dirty="0"/>
              </a:p>
              <a:p>
                <a:pPr lvl="1">
                  <a:buFont typeface="Corbel" panose="020B0503020204020204" pitchFamily="34" charset="0"/>
                  <a:buChar char=" "/>
                </a:pPr>
                <a:r>
                  <a:rPr lang="en-US" dirty="0"/>
                  <a:t>This corrective optimization loop is required to be fast (</a:t>
                </a:r>
                <a14:m>
                  <m:oMath xmlns:m="http://schemas.openxmlformats.org/officeDocument/2006/math">
                    <m:r>
                      <a:rPr lang="en-US" b="0" i="1" smtClean="0">
                        <a:latin typeface="Cambria Math" panose="02040503050406030204" pitchFamily="18" charset="0"/>
                      </a:rPr>
                      <m:t>&lt;1</m:t>
                    </m:r>
                  </m:oMath>
                </a14:m>
                <a:r>
                  <a:rPr lang="en-US" dirty="0"/>
                  <a:t> minute).</a:t>
                </a:r>
              </a:p>
              <a:p>
                <a:pPr lvl="1">
                  <a:buFont typeface="Corbel" panose="020B0503020204020204" pitchFamily="34" charset="0"/>
                  <a:buChar char=" "/>
                </a:pPr>
                <a:endParaRPr lang="en-US" dirty="0"/>
              </a:p>
              <a:p>
                <a:pPr lvl="1">
                  <a:buFont typeface="Corbel" panose="020B0503020204020204" pitchFamily="34" charset="0"/>
                  <a:buChar char=" "/>
                </a:pPr>
                <a:r>
                  <a:rPr lang="en-US" dirty="0"/>
                  <a:t>Three-phase SOCP used to solve the optimization problem.</a:t>
                </a:r>
              </a:p>
              <a:p>
                <a:pPr lvl="2">
                  <a:buFont typeface="Corbel" panose="020B0503020204020204" pitchFamily="34" charset="0"/>
                  <a:buChar char=" "/>
                </a:pPr>
                <a:r>
                  <a:rPr lang="en-US" dirty="0"/>
                  <a:t>A Branch Flow Model (BFM) is used to represent the power </a:t>
                </a:r>
                <a:r>
                  <a:rPr lang="en-US"/>
                  <a:t>flow equations.</a:t>
                </a:r>
                <a:endParaRPr lang="en-US" dirty="0"/>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spTree>
    <p:extLst>
      <p:ext uri="{BB962C8B-B14F-4D97-AF65-F5344CB8AC3E}">
        <p14:creationId xmlns:p14="http://schemas.microsoft.com/office/powerpoint/2010/main" val="2740823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dirty="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dirty="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p:pic>
        <p:nvPicPr>
          <p:cNvPr id="4" name="Picture 3">
            <a:extLst>
              <a:ext uri="{FF2B5EF4-FFF2-40B4-BE49-F238E27FC236}">
                <a16:creationId xmlns:a16="http://schemas.microsoft.com/office/drawing/2014/main" id="{FFC90DB6-A4B9-C016-790B-00F837D90E11}"/>
              </a:ext>
            </a:extLst>
          </p:cNvPr>
          <p:cNvPicPr>
            <a:picLocks noChangeAspect="1"/>
          </p:cNvPicPr>
          <p:nvPr/>
        </p:nvPicPr>
        <p:blipFill>
          <a:blip r:embed="rId4"/>
          <a:stretch>
            <a:fillRect/>
          </a:stretch>
        </p:blipFill>
        <p:spPr>
          <a:xfrm>
            <a:off x="2839563" y="2369371"/>
            <a:ext cx="7873093" cy="3842702"/>
          </a:xfrm>
          <a:custGeom>
            <a:avLst/>
            <a:gdLst>
              <a:gd name="connsiteX0" fmla="*/ 0 w 7873093"/>
              <a:gd name="connsiteY0" fmla="*/ 0 h 3842702"/>
              <a:gd name="connsiteX1" fmla="*/ 483633 w 7873093"/>
              <a:gd name="connsiteY1" fmla="*/ 0 h 3842702"/>
              <a:gd name="connsiteX2" fmla="*/ 1203459 w 7873093"/>
              <a:gd name="connsiteY2" fmla="*/ 0 h 3842702"/>
              <a:gd name="connsiteX3" fmla="*/ 1844553 w 7873093"/>
              <a:gd name="connsiteY3" fmla="*/ 0 h 3842702"/>
              <a:gd name="connsiteX4" fmla="*/ 2328186 w 7873093"/>
              <a:gd name="connsiteY4" fmla="*/ 0 h 3842702"/>
              <a:gd name="connsiteX5" fmla="*/ 2654357 w 7873093"/>
              <a:gd name="connsiteY5" fmla="*/ 0 h 3842702"/>
              <a:gd name="connsiteX6" fmla="*/ 3216721 w 7873093"/>
              <a:gd name="connsiteY6" fmla="*/ 0 h 3842702"/>
              <a:gd name="connsiteX7" fmla="*/ 3700354 w 7873093"/>
              <a:gd name="connsiteY7" fmla="*/ 0 h 3842702"/>
              <a:gd name="connsiteX8" fmla="*/ 4341448 w 7873093"/>
              <a:gd name="connsiteY8" fmla="*/ 0 h 3842702"/>
              <a:gd name="connsiteX9" fmla="*/ 4903812 w 7873093"/>
              <a:gd name="connsiteY9" fmla="*/ 0 h 3842702"/>
              <a:gd name="connsiteX10" fmla="*/ 5466176 w 7873093"/>
              <a:gd name="connsiteY10" fmla="*/ 0 h 3842702"/>
              <a:gd name="connsiteX11" fmla="*/ 6107271 w 7873093"/>
              <a:gd name="connsiteY11" fmla="*/ 0 h 3842702"/>
              <a:gd name="connsiteX12" fmla="*/ 6827096 w 7873093"/>
              <a:gd name="connsiteY12" fmla="*/ 0 h 3842702"/>
              <a:gd name="connsiteX13" fmla="*/ 7389460 w 7873093"/>
              <a:gd name="connsiteY13" fmla="*/ 0 h 3842702"/>
              <a:gd name="connsiteX14" fmla="*/ 7873093 w 7873093"/>
              <a:gd name="connsiteY14" fmla="*/ 0 h 3842702"/>
              <a:gd name="connsiteX15" fmla="*/ 7873093 w 7873093"/>
              <a:gd name="connsiteY15" fmla="*/ 433676 h 3842702"/>
              <a:gd name="connsiteX16" fmla="*/ 7873093 w 7873093"/>
              <a:gd name="connsiteY16" fmla="*/ 982634 h 3842702"/>
              <a:gd name="connsiteX17" fmla="*/ 7873093 w 7873093"/>
              <a:gd name="connsiteY17" fmla="*/ 1454737 h 3842702"/>
              <a:gd name="connsiteX18" fmla="*/ 7873093 w 7873093"/>
              <a:gd name="connsiteY18" fmla="*/ 2003695 h 3842702"/>
              <a:gd name="connsiteX19" fmla="*/ 7873093 w 7873093"/>
              <a:gd name="connsiteY19" fmla="*/ 2437371 h 3842702"/>
              <a:gd name="connsiteX20" fmla="*/ 7873093 w 7873093"/>
              <a:gd name="connsiteY20" fmla="*/ 3063182 h 3842702"/>
              <a:gd name="connsiteX21" fmla="*/ 7873093 w 7873093"/>
              <a:gd name="connsiteY21" fmla="*/ 3842702 h 3842702"/>
              <a:gd name="connsiteX22" fmla="*/ 7468191 w 7873093"/>
              <a:gd name="connsiteY22" fmla="*/ 3842702 h 3842702"/>
              <a:gd name="connsiteX23" fmla="*/ 6984558 w 7873093"/>
              <a:gd name="connsiteY23" fmla="*/ 3842702 h 3842702"/>
              <a:gd name="connsiteX24" fmla="*/ 6343464 w 7873093"/>
              <a:gd name="connsiteY24" fmla="*/ 3842702 h 3842702"/>
              <a:gd name="connsiteX25" fmla="*/ 5859831 w 7873093"/>
              <a:gd name="connsiteY25" fmla="*/ 3842702 h 3842702"/>
              <a:gd name="connsiteX26" fmla="*/ 5218736 w 7873093"/>
              <a:gd name="connsiteY26" fmla="*/ 3842702 h 3842702"/>
              <a:gd name="connsiteX27" fmla="*/ 4892565 w 7873093"/>
              <a:gd name="connsiteY27" fmla="*/ 3842702 h 3842702"/>
              <a:gd name="connsiteX28" fmla="*/ 4487663 w 7873093"/>
              <a:gd name="connsiteY28" fmla="*/ 3842702 h 3842702"/>
              <a:gd name="connsiteX29" fmla="*/ 4004030 w 7873093"/>
              <a:gd name="connsiteY29" fmla="*/ 3842702 h 3842702"/>
              <a:gd name="connsiteX30" fmla="*/ 3441666 w 7873093"/>
              <a:gd name="connsiteY30" fmla="*/ 3842702 h 3842702"/>
              <a:gd name="connsiteX31" fmla="*/ 2879303 w 7873093"/>
              <a:gd name="connsiteY31" fmla="*/ 3842702 h 3842702"/>
              <a:gd name="connsiteX32" fmla="*/ 2316939 w 7873093"/>
              <a:gd name="connsiteY32" fmla="*/ 3842702 h 3842702"/>
              <a:gd name="connsiteX33" fmla="*/ 1833306 w 7873093"/>
              <a:gd name="connsiteY33" fmla="*/ 3842702 h 3842702"/>
              <a:gd name="connsiteX34" fmla="*/ 1192211 w 7873093"/>
              <a:gd name="connsiteY34" fmla="*/ 3842702 h 3842702"/>
              <a:gd name="connsiteX35" fmla="*/ 787309 w 7873093"/>
              <a:gd name="connsiteY35" fmla="*/ 3842702 h 3842702"/>
              <a:gd name="connsiteX36" fmla="*/ 0 w 7873093"/>
              <a:gd name="connsiteY36" fmla="*/ 3842702 h 3842702"/>
              <a:gd name="connsiteX37" fmla="*/ 0 w 7873093"/>
              <a:gd name="connsiteY37" fmla="*/ 3255318 h 3842702"/>
              <a:gd name="connsiteX38" fmla="*/ 0 w 7873093"/>
              <a:gd name="connsiteY38" fmla="*/ 2667933 h 3842702"/>
              <a:gd name="connsiteX39" fmla="*/ 0 w 7873093"/>
              <a:gd name="connsiteY39" fmla="*/ 2195830 h 3842702"/>
              <a:gd name="connsiteX40" fmla="*/ 0 w 7873093"/>
              <a:gd name="connsiteY40" fmla="*/ 1762153 h 3842702"/>
              <a:gd name="connsiteX41" fmla="*/ 0 w 7873093"/>
              <a:gd name="connsiteY41" fmla="*/ 1136342 h 3842702"/>
              <a:gd name="connsiteX42" fmla="*/ 0 w 7873093"/>
              <a:gd name="connsiteY42" fmla="*/ 664238 h 3842702"/>
              <a:gd name="connsiteX43" fmla="*/ 0 w 7873093"/>
              <a:gd name="connsiteY43" fmla="*/ 0 h 38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873093" h="3842702" fill="none" extrusionOk="0">
                <a:moveTo>
                  <a:pt x="0" y="0"/>
                </a:moveTo>
                <a:cubicBezTo>
                  <a:pt x="238231" y="-13880"/>
                  <a:pt x="314647" y="35403"/>
                  <a:pt x="483633" y="0"/>
                </a:cubicBezTo>
                <a:cubicBezTo>
                  <a:pt x="652619" y="-35403"/>
                  <a:pt x="985647" y="23852"/>
                  <a:pt x="1203459" y="0"/>
                </a:cubicBezTo>
                <a:cubicBezTo>
                  <a:pt x="1421271" y="-23852"/>
                  <a:pt x="1673341" y="3011"/>
                  <a:pt x="1844553" y="0"/>
                </a:cubicBezTo>
                <a:cubicBezTo>
                  <a:pt x="2015765" y="-3011"/>
                  <a:pt x="2159751" y="55085"/>
                  <a:pt x="2328186" y="0"/>
                </a:cubicBezTo>
                <a:cubicBezTo>
                  <a:pt x="2496621" y="-55085"/>
                  <a:pt x="2535060" y="24498"/>
                  <a:pt x="2654357" y="0"/>
                </a:cubicBezTo>
                <a:cubicBezTo>
                  <a:pt x="2773654" y="-24498"/>
                  <a:pt x="2996565" y="58735"/>
                  <a:pt x="3216721" y="0"/>
                </a:cubicBezTo>
                <a:cubicBezTo>
                  <a:pt x="3436877" y="-58735"/>
                  <a:pt x="3574210" y="43559"/>
                  <a:pt x="3700354" y="0"/>
                </a:cubicBezTo>
                <a:cubicBezTo>
                  <a:pt x="3826498" y="-43559"/>
                  <a:pt x="4167321" y="28582"/>
                  <a:pt x="4341448" y="0"/>
                </a:cubicBezTo>
                <a:cubicBezTo>
                  <a:pt x="4515575" y="-28582"/>
                  <a:pt x="4696485" y="50841"/>
                  <a:pt x="4903812" y="0"/>
                </a:cubicBezTo>
                <a:cubicBezTo>
                  <a:pt x="5111139" y="-50841"/>
                  <a:pt x="5234983" y="24487"/>
                  <a:pt x="5466176" y="0"/>
                </a:cubicBezTo>
                <a:cubicBezTo>
                  <a:pt x="5697369" y="-24487"/>
                  <a:pt x="5932888" y="31004"/>
                  <a:pt x="6107271" y="0"/>
                </a:cubicBezTo>
                <a:cubicBezTo>
                  <a:pt x="6281655" y="-31004"/>
                  <a:pt x="6497162" y="41240"/>
                  <a:pt x="6827096" y="0"/>
                </a:cubicBezTo>
                <a:cubicBezTo>
                  <a:pt x="7157030" y="-41240"/>
                  <a:pt x="7141671" y="56161"/>
                  <a:pt x="7389460" y="0"/>
                </a:cubicBezTo>
                <a:cubicBezTo>
                  <a:pt x="7637249" y="-56161"/>
                  <a:pt x="7684180" y="2087"/>
                  <a:pt x="7873093" y="0"/>
                </a:cubicBezTo>
                <a:cubicBezTo>
                  <a:pt x="7915111" y="173091"/>
                  <a:pt x="7846442" y="282173"/>
                  <a:pt x="7873093" y="433676"/>
                </a:cubicBezTo>
                <a:cubicBezTo>
                  <a:pt x="7899744" y="585179"/>
                  <a:pt x="7815896" y="812687"/>
                  <a:pt x="7873093" y="982634"/>
                </a:cubicBezTo>
                <a:cubicBezTo>
                  <a:pt x="7930290" y="1152581"/>
                  <a:pt x="7817702" y="1248156"/>
                  <a:pt x="7873093" y="1454737"/>
                </a:cubicBezTo>
                <a:cubicBezTo>
                  <a:pt x="7928484" y="1661318"/>
                  <a:pt x="7841813" y="1887653"/>
                  <a:pt x="7873093" y="2003695"/>
                </a:cubicBezTo>
                <a:cubicBezTo>
                  <a:pt x="7904373" y="2119737"/>
                  <a:pt x="7854628" y="2222813"/>
                  <a:pt x="7873093" y="2437371"/>
                </a:cubicBezTo>
                <a:cubicBezTo>
                  <a:pt x="7891558" y="2651929"/>
                  <a:pt x="7860297" y="2835633"/>
                  <a:pt x="7873093" y="3063182"/>
                </a:cubicBezTo>
                <a:cubicBezTo>
                  <a:pt x="7885889" y="3290731"/>
                  <a:pt x="7843516" y="3655946"/>
                  <a:pt x="7873093" y="3842702"/>
                </a:cubicBezTo>
                <a:cubicBezTo>
                  <a:pt x="7767064" y="3849935"/>
                  <a:pt x="7601431" y="3835766"/>
                  <a:pt x="7468191" y="3842702"/>
                </a:cubicBezTo>
                <a:cubicBezTo>
                  <a:pt x="7334951" y="3849638"/>
                  <a:pt x="7115277" y="3837643"/>
                  <a:pt x="6984558" y="3842702"/>
                </a:cubicBezTo>
                <a:cubicBezTo>
                  <a:pt x="6853839" y="3847761"/>
                  <a:pt x="6644858" y="3806038"/>
                  <a:pt x="6343464" y="3842702"/>
                </a:cubicBezTo>
                <a:cubicBezTo>
                  <a:pt x="6042070" y="3879366"/>
                  <a:pt x="6078390" y="3819319"/>
                  <a:pt x="5859831" y="3842702"/>
                </a:cubicBezTo>
                <a:cubicBezTo>
                  <a:pt x="5641272" y="3866085"/>
                  <a:pt x="5505528" y="3815968"/>
                  <a:pt x="5218736" y="3842702"/>
                </a:cubicBezTo>
                <a:cubicBezTo>
                  <a:pt x="4931944" y="3869436"/>
                  <a:pt x="5046779" y="3811941"/>
                  <a:pt x="4892565" y="3842702"/>
                </a:cubicBezTo>
                <a:cubicBezTo>
                  <a:pt x="4738351" y="3873463"/>
                  <a:pt x="4646832" y="3842397"/>
                  <a:pt x="4487663" y="3842702"/>
                </a:cubicBezTo>
                <a:cubicBezTo>
                  <a:pt x="4328494" y="3843007"/>
                  <a:pt x="4100828" y="3798354"/>
                  <a:pt x="4004030" y="3842702"/>
                </a:cubicBezTo>
                <a:cubicBezTo>
                  <a:pt x="3907232" y="3887050"/>
                  <a:pt x="3669471" y="3807220"/>
                  <a:pt x="3441666" y="3842702"/>
                </a:cubicBezTo>
                <a:cubicBezTo>
                  <a:pt x="3213861" y="3878184"/>
                  <a:pt x="3144073" y="3834775"/>
                  <a:pt x="2879303" y="3842702"/>
                </a:cubicBezTo>
                <a:cubicBezTo>
                  <a:pt x="2614533" y="3850629"/>
                  <a:pt x="2431669" y="3781613"/>
                  <a:pt x="2316939" y="3842702"/>
                </a:cubicBezTo>
                <a:cubicBezTo>
                  <a:pt x="2202209" y="3903791"/>
                  <a:pt x="2037715" y="3839344"/>
                  <a:pt x="1833306" y="3842702"/>
                </a:cubicBezTo>
                <a:cubicBezTo>
                  <a:pt x="1628897" y="3846060"/>
                  <a:pt x="1452420" y="3817656"/>
                  <a:pt x="1192211" y="3842702"/>
                </a:cubicBezTo>
                <a:cubicBezTo>
                  <a:pt x="932002" y="3867748"/>
                  <a:pt x="964482" y="3831253"/>
                  <a:pt x="787309" y="3842702"/>
                </a:cubicBezTo>
                <a:cubicBezTo>
                  <a:pt x="610136" y="3854151"/>
                  <a:pt x="290027" y="3806960"/>
                  <a:pt x="0" y="3842702"/>
                </a:cubicBezTo>
                <a:cubicBezTo>
                  <a:pt x="-26325" y="3703843"/>
                  <a:pt x="3947" y="3493369"/>
                  <a:pt x="0" y="3255318"/>
                </a:cubicBezTo>
                <a:cubicBezTo>
                  <a:pt x="-3947" y="3017267"/>
                  <a:pt x="31941" y="2935047"/>
                  <a:pt x="0" y="2667933"/>
                </a:cubicBezTo>
                <a:cubicBezTo>
                  <a:pt x="-31941" y="2400820"/>
                  <a:pt x="26960" y="2315627"/>
                  <a:pt x="0" y="2195830"/>
                </a:cubicBezTo>
                <a:cubicBezTo>
                  <a:pt x="-26960" y="2076033"/>
                  <a:pt x="8101" y="1874472"/>
                  <a:pt x="0" y="1762153"/>
                </a:cubicBezTo>
                <a:cubicBezTo>
                  <a:pt x="-8101" y="1649834"/>
                  <a:pt x="53140" y="1274067"/>
                  <a:pt x="0" y="1136342"/>
                </a:cubicBezTo>
                <a:cubicBezTo>
                  <a:pt x="-53140" y="998617"/>
                  <a:pt x="13358" y="846964"/>
                  <a:pt x="0" y="664238"/>
                </a:cubicBezTo>
                <a:cubicBezTo>
                  <a:pt x="-13358" y="481512"/>
                  <a:pt x="72445" y="279385"/>
                  <a:pt x="0" y="0"/>
                </a:cubicBezTo>
                <a:close/>
              </a:path>
              <a:path w="7873093" h="3842702" stroke="0" extrusionOk="0">
                <a:moveTo>
                  <a:pt x="0" y="0"/>
                </a:moveTo>
                <a:cubicBezTo>
                  <a:pt x="162534" y="-33547"/>
                  <a:pt x="203931" y="12474"/>
                  <a:pt x="326171" y="0"/>
                </a:cubicBezTo>
                <a:cubicBezTo>
                  <a:pt x="448411" y="-12474"/>
                  <a:pt x="777508" y="64486"/>
                  <a:pt x="1045997" y="0"/>
                </a:cubicBezTo>
                <a:cubicBezTo>
                  <a:pt x="1314486" y="-64486"/>
                  <a:pt x="1421228" y="32001"/>
                  <a:pt x="1765822" y="0"/>
                </a:cubicBezTo>
                <a:cubicBezTo>
                  <a:pt x="2110417" y="-32001"/>
                  <a:pt x="2233716" y="64170"/>
                  <a:pt x="2485648" y="0"/>
                </a:cubicBezTo>
                <a:cubicBezTo>
                  <a:pt x="2737580" y="-64170"/>
                  <a:pt x="2773082" y="63730"/>
                  <a:pt x="3048012" y="0"/>
                </a:cubicBezTo>
                <a:cubicBezTo>
                  <a:pt x="3322942" y="-63730"/>
                  <a:pt x="3564817" y="9897"/>
                  <a:pt x="3767837" y="0"/>
                </a:cubicBezTo>
                <a:cubicBezTo>
                  <a:pt x="3970857" y="-9897"/>
                  <a:pt x="4082870" y="12662"/>
                  <a:pt x="4251470" y="0"/>
                </a:cubicBezTo>
                <a:cubicBezTo>
                  <a:pt x="4420070" y="-12662"/>
                  <a:pt x="4630411" y="83587"/>
                  <a:pt x="4971296" y="0"/>
                </a:cubicBezTo>
                <a:cubicBezTo>
                  <a:pt x="5312181" y="-83587"/>
                  <a:pt x="5371975" y="74596"/>
                  <a:pt x="5691122" y="0"/>
                </a:cubicBezTo>
                <a:cubicBezTo>
                  <a:pt x="6010269" y="-74596"/>
                  <a:pt x="6074485" y="36142"/>
                  <a:pt x="6174754" y="0"/>
                </a:cubicBezTo>
                <a:cubicBezTo>
                  <a:pt x="6275023" y="-36142"/>
                  <a:pt x="6584319" y="14636"/>
                  <a:pt x="6815849" y="0"/>
                </a:cubicBezTo>
                <a:cubicBezTo>
                  <a:pt x="7047379" y="-14636"/>
                  <a:pt x="7610932" y="50957"/>
                  <a:pt x="7873093" y="0"/>
                </a:cubicBezTo>
                <a:cubicBezTo>
                  <a:pt x="7916934" y="150529"/>
                  <a:pt x="7855548" y="340928"/>
                  <a:pt x="7873093" y="510530"/>
                </a:cubicBezTo>
                <a:cubicBezTo>
                  <a:pt x="7890638" y="680132"/>
                  <a:pt x="7819359" y="896334"/>
                  <a:pt x="7873093" y="1136342"/>
                </a:cubicBezTo>
                <a:cubicBezTo>
                  <a:pt x="7926827" y="1376350"/>
                  <a:pt x="7867728" y="1516354"/>
                  <a:pt x="7873093" y="1762153"/>
                </a:cubicBezTo>
                <a:cubicBezTo>
                  <a:pt x="7878458" y="2007952"/>
                  <a:pt x="7813548" y="2143107"/>
                  <a:pt x="7873093" y="2387965"/>
                </a:cubicBezTo>
                <a:cubicBezTo>
                  <a:pt x="7932638" y="2632823"/>
                  <a:pt x="7865372" y="2795402"/>
                  <a:pt x="7873093" y="2936922"/>
                </a:cubicBezTo>
                <a:cubicBezTo>
                  <a:pt x="7880814" y="3078442"/>
                  <a:pt x="7808844" y="3555822"/>
                  <a:pt x="7873093" y="3842702"/>
                </a:cubicBezTo>
                <a:cubicBezTo>
                  <a:pt x="7695452" y="3880491"/>
                  <a:pt x="7535857" y="3840212"/>
                  <a:pt x="7310729" y="3842702"/>
                </a:cubicBezTo>
                <a:cubicBezTo>
                  <a:pt x="7085601" y="3845192"/>
                  <a:pt x="6904710" y="3783154"/>
                  <a:pt x="6748365" y="3842702"/>
                </a:cubicBezTo>
                <a:cubicBezTo>
                  <a:pt x="6592020" y="3902250"/>
                  <a:pt x="6395906" y="3828241"/>
                  <a:pt x="6186002" y="3842702"/>
                </a:cubicBezTo>
                <a:cubicBezTo>
                  <a:pt x="5976098" y="3857163"/>
                  <a:pt x="5790139" y="3798198"/>
                  <a:pt x="5544907" y="3842702"/>
                </a:cubicBezTo>
                <a:cubicBezTo>
                  <a:pt x="5299676" y="3887206"/>
                  <a:pt x="5298891" y="3828159"/>
                  <a:pt x="5140005" y="3842702"/>
                </a:cubicBezTo>
                <a:cubicBezTo>
                  <a:pt x="4981119" y="3857245"/>
                  <a:pt x="4714417" y="3826591"/>
                  <a:pt x="4498910" y="3842702"/>
                </a:cubicBezTo>
                <a:cubicBezTo>
                  <a:pt x="4283404" y="3858813"/>
                  <a:pt x="4232560" y="3827202"/>
                  <a:pt x="4094008" y="3842702"/>
                </a:cubicBezTo>
                <a:cubicBezTo>
                  <a:pt x="3955456" y="3858202"/>
                  <a:pt x="3873896" y="3812705"/>
                  <a:pt x="3689106" y="3842702"/>
                </a:cubicBezTo>
                <a:cubicBezTo>
                  <a:pt x="3504316" y="3872699"/>
                  <a:pt x="3448783" y="3820804"/>
                  <a:pt x="3284205" y="3842702"/>
                </a:cubicBezTo>
                <a:cubicBezTo>
                  <a:pt x="3119627" y="3864600"/>
                  <a:pt x="2754162" y="3837609"/>
                  <a:pt x="2564379" y="3842702"/>
                </a:cubicBezTo>
                <a:cubicBezTo>
                  <a:pt x="2374596" y="3847795"/>
                  <a:pt x="2112498" y="3792737"/>
                  <a:pt x="1923284" y="3842702"/>
                </a:cubicBezTo>
                <a:cubicBezTo>
                  <a:pt x="1734070" y="3892667"/>
                  <a:pt x="1745027" y="3832659"/>
                  <a:pt x="1597113" y="3842702"/>
                </a:cubicBezTo>
                <a:cubicBezTo>
                  <a:pt x="1449199" y="3852745"/>
                  <a:pt x="1220927" y="3756499"/>
                  <a:pt x="877288" y="3842702"/>
                </a:cubicBezTo>
                <a:cubicBezTo>
                  <a:pt x="533650" y="3928905"/>
                  <a:pt x="319627" y="3762596"/>
                  <a:pt x="0" y="3842702"/>
                </a:cubicBezTo>
                <a:cubicBezTo>
                  <a:pt x="-29829" y="3695614"/>
                  <a:pt x="26339" y="3582077"/>
                  <a:pt x="0" y="3332172"/>
                </a:cubicBezTo>
                <a:cubicBezTo>
                  <a:pt x="-26339" y="3082267"/>
                  <a:pt x="10973" y="3100393"/>
                  <a:pt x="0" y="2898495"/>
                </a:cubicBezTo>
                <a:cubicBezTo>
                  <a:pt x="-10973" y="2696597"/>
                  <a:pt x="16257" y="2576412"/>
                  <a:pt x="0" y="2349538"/>
                </a:cubicBezTo>
                <a:cubicBezTo>
                  <a:pt x="-16257" y="2122664"/>
                  <a:pt x="10363" y="1924457"/>
                  <a:pt x="0" y="1723726"/>
                </a:cubicBezTo>
                <a:cubicBezTo>
                  <a:pt x="-10363" y="1522995"/>
                  <a:pt x="42601" y="1504941"/>
                  <a:pt x="0" y="1290050"/>
                </a:cubicBezTo>
                <a:cubicBezTo>
                  <a:pt x="-42601" y="1075159"/>
                  <a:pt x="13467" y="1039514"/>
                  <a:pt x="0" y="817947"/>
                </a:cubicBezTo>
                <a:cubicBezTo>
                  <a:pt x="-13467" y="596380"/>
                  <a:pt x="10986" y="370031"/>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B1A80A19-28C0-3571-FFDB-A0AC96AB8CDE}"/>
                  </a:ext>
                </a:extLst>
              </p:cNvPr>
              <p:cNvSpPr/>
              <p:nvPr/>
            </p:nvSpPr>
            <p:spPr>
              <a:xfrm>
                <a:off x="2583477" y="1003121"/>
                <a:ext cx="9273049" cy="570084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latin typeface="Cambria" panose="02040503050406030204" pitchFamily="18" charset="0"/>
                    <a:ea typeface="Cambria" panose="02040503050406030204" pitchFamily="18" charset="0"/>
                  </a:rPr>
                  <a:t>Want to start with a good initialization for all </a:t>
                </a:r>
                <a14:m>
                  <m:oMath xmlns:m="http://schemas.openxmlformats.org/officeDocument/2006/math">
                    <m:r>
                      <a:rPr lang="en-US" b="0" i="1" smtClean="0">
                        <a:solidFill>
                          <a:schemeClr val="bg1"/>
                        </a:solidFill>
                        <a:latin typeface="Cambria Math" panose="02040503050406030204" pitchFamily="18" charset="0"/>
                      </a:rPr>
                      <m:t>9</m:t>
                    </m:r>
                  </m:oMath>
                </a14:m>
                <a:r>
                  <a:rPr lang="en-US" dirty="0">
                    <a:solidFill>
                      <a:schemeClr val="bg1"/>
                    </a:solidFill>
                    <a:latin typeface="Cambria" panose="02040503050406030204" pitchFamily="18" charset="0"/>
                    <a:ea typeface="Cambria" panose="02040503050406030204" pitchFamily="18" charset="0"/>
                  </a:rPr>
                  <a:t> state/control variables.</a:t>
                </a:r>
              </a:p>
              <a:p>
                <a:pPr algn="ctr"/>
                <a:r>
                  <a:rPr lang="en-US" dirty="0">
                    <a:solidFill>
                      <a:schemeClr val="bg1"/>
                    </a:solidFill>
                    <a:latin typeface="Cambria" panose="02040503050406030204" pitchFamily="18" charset="0"/>
                    <a:ea typeface="Cambria" panose="02040503050406030204" pitchFamily="18" charset="0"/>
                  </a:rPr>
                  <a:t>So should solve for some ‘simpler’ Optimization Problems.</a:t>
                </a:r>
              </a:p>
            </p:txBody>
          </p:sp>
        </mc:Choice>
        <mc:Fallback>
          <p:sp>
            <p:nvSpPr>
              <p:cNvPr id="6" name="Rectangle 5">
                <a:extLst>
                  <a:ext uri="{FF2B5EF4-FFF2-40B4-BE49-F238E27FC236}">
                    <a16:creationId xmlns:a16="http://schemas.microsoft.com/office/drawing/2014/main" id="{B1A80A19-28C0-3571-FFDB-A0AC96AB8CDE}"/>
                  </a:ext>
                </a:extLst>
              </p:cNvPr>
              <p:cNvSpPr>
                <a:spLocks noRot="1" noChangeAspect="1" noMove="1" noResize="1" noEditPoints="1" noAdjustHandles="1" noChangeArrowheads="1" noChangeShapeType="1" noTextEdit="1"/>
              </p:cNvSpPr>
              <p:nvPr/>
            </p:nvSpPr>
            <p:spPr>
              <a:xfrm>
                <a:off x="2583477" y="1003121"/>
                <a:ext cx="9273049" cy="5700843"/>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397595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dirty="0"/>
              <a:t>The </a:t>
            </a:r>
            <a:r>
              <a:rPr lang="en-US" i="1" dirty="0"/>
              <a:t>Inner Loop </a:t>
            </a:r>
            <a:r>
              <a:rPr lang="en-US" dirty="0"/>
              <a:t>optimization problem can thus be formulated as:</a:t>
            </a:r>
          </a:p>
          <a:p>
            <a:pPr marL="182880" lvl="1" indent="0">
              <a:buNone/>
            </a:pPr>
            <a:r>
              <a:rPr lang="en-US" dirty="0"/>
              <a:t>&lt;INSERT formulae (26) to (36)&gt; </a:t>
            </a:r>
          </a:p>
          <a:p>
            <a:pPr lvl="2">
              <a:buFont typeface="Wingdings" panose="05000000000000000000" pitchFamily="2" charset="2"/>
              <a:buChar char="ü"/>
            </a:pPr>
            <a:r>
              <a:rPr lang="en-US" i="1" dirty="0"/>
              <a:t>Inner Loop </a:t>
            </a:r>
            <a:r>
              <a:rPr lang="en-US" dirty="0"/>
              <a:t>Objective function</a:t>
            </a:r>
          </a:p>
          <a:p>
            <a:pPr lvl="2">
              <a:buFont typeface="Wingdings" panose="05000000000000000000" pitchFamily="2" charset="2"/>
              <a:buChar char="ü"/>
            </a:pPr>
            <a:r>
              <a:rPr lang="en-US" dirty="0"/>
              <a:t>Power Balance Equation (BFM)</a:t>
            </a:r>
          </a:p>
          <a:p>
            <a:pPr lvl="2">
              <a:buFont typeface="Wingdings" panose="05000000000000000000" pitchFamily="2" charset="2"/>
              <a:buChar char="ü"/>
            </a:pPr>
            <a:r>
              <a:rPr lang="en-US" dirty="0"/>
              <a:t>Power Flow Equations (BFM)</a:t>
            </a:r>
          </a:p>
          <a:p>
            <a:pPr lvl="2">
              <a:buFont typeface="Wingdings" panose="05000000000000000000" pitchFamily="2" charset="2"/>
              <a:buChar char="ü"/>
            </a:pPr>
            <a:r>
              <a:rPr lang="en-US" dirty="0"/>
              <a:t>Line Power Flow Constraints</a:t>
            </a:r>
          </a:p>
          <a:p>
            <a:pPr lvl="3">
              <a:buFont typeface="Wingdings" panose="05000000000000000000" pitchFamily="2" charset="2"/>
              <a:buChar char="ü"/>
            </a:pPr>
            <a:r>
              <a:rPr lang="en-US" dirty="0"/>
              <a:t>Relation between BFM sub-matrices</a:t>
            </a:r>
          </a:p>
          <a:p>
            <a:pPr lvl="2">
              <a:buFont typeface="Wingdings" panose="05000000000000000000" pitchFamily="2" charset="2"/>
              <a:buChar char="ü"/>
            </a:pPr>
            <a:r>
              <a:rPr lang="en-US" dirty="0"/>
              <a:t>Voltage Constraint</a:t>
            </a:r>
          </a:p>
          <a:p>
            <a:pPr lvl="2">
              <a:buFont typeface="Wingdings" panose="05000000000000000000" pitchFamily="2" charset="2"/>
              <a:buChar char="ü"/>
            </a:pPr>
            <a:r>
              <a:rPr lang="en-US" dirty="0"/>
              <a:t>Solar PV Constraint</a:t>
            </a:r>
          </a:p>
          <a:p>
            <a:pPr lvl="2">
              <a:buFont typeface="Wingdings" panose="05000000000000000000" pitchFamily="2" charset="2"/>
              <a:buChar char="ü"/>
            </a:pPr>
            <a:r>
              <a:rPr lang="en-US" dirty="0"/>
              <a:t>Node Power Relations</a:t>
            </a:r>
          </a:p>
          <a:p>
            <a:pPr lvl="2">
              <a:buFont typeface="Wingdings" panose="05000000000000000000" pitchFamily="2" charset="2"/>
              <a:buChar char="ü"/>
            </a:pPr>
            <a:r>
              <a:rPr lang="en-US" dirty="0"/>
              <a:t>Battery State of Charge and Complementarity Constraints</a:t>
            </a:r>
          </a:p>
          <a:p>
            <a:pPr marL="182880" lvl="1" indent="0">
              <a:buNone/>
            </a:pPr>
            <a:endParaRPr lang="en-US" dirty="0"/>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B01D6338-F8E6-2337-6C89-B6B3C1F57915}"/>
              </a:ext>
            </a:extLst>
          </p:cNvPr>
          <p:cNvPicPr>
            <a:picLocks noChangeAspect="1"/>
          </p:cNvPicPr>
          <p:nvPr/>
        </p:nvPicPr>
        <p:blipFill>
          <a:blip r:embed="rId2"/>
          <a:stretch>
            <a:fillRect/>
          </a:stretch>
        </p:blipFill>
        <p:spPr>
          <a:xfrm>
            <a:off x="6109267" y="2692275"/>
            <a:ext cx="4629796" cy="1705213"/>
          </a:xfrm>
          <a:prstGeom prst="rect">
            <a:avLst/>
          </a:prstGeom>
        </p:spPr>
      </p:pic>
    </p:spTree>
    <p:extLst>
      <p:ext uri="{BB962C8B-B14F-4D97-AF65-F5344CB8AC3E}">
        <p14:creationId xmlns:p14="http://schemas.microsoft.com/office/powerpoint/2010/main" val="30356614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b="1" dirty="0"/>
                  <a:t>Complementarity: </a:t>
                </a:r>
                <a:r>
                  <a:rPr lang="en-US" dirty="0"/>
                  <a:t>Charging and Discharging are complementary phenomenon for a battery, i.e. at NO time step, can a battery simultaneously undergo charging and discharging.</a:t>
                </a:r>
              </a:p>
              <a:p>
                <a:pPr lvl="1">
                  <a:buFont typeface="Corbel" panose="020B0503020204020204" pitchFamily="34" charset="0"/>
                  <a:buChar char=" "/>
                </a:pPr>
                <a:endParaRPr lang="en-US" b="1" dirty="0"/>
              </a:p>
              <a:p>
                <a:pPr lvl="1">
                  <a:buFont typeface="Corbel" panose="020B0503020204020204" pitchFamily="34" charset="0"/>
                  <a:buChar char=" "/>
                </a:pPr>
                <a:r>
                  <a:rPr lang="en-US" b="1" dirty="0"/>
                  <a:t>Complementarity</a:t>
                </a:r>
                <a:r>
                  <a:rPr lang="en-US" dirty="0"/>
                  <a:t> Constraints </a:t>
                </a:r>
                <a14:m>
                  <m:oMath xmlns:m="http://schemas.openxmlformats.org/officeDocument/2006/math">
                    <m:r>
                      <a:rPr lang="en-US" b="0" i="1" smtClean="0">
                        <a:latin typeface="Cambria Math" panose="02040503050406030204" pitchFamily="18" charset="0"/>
                      </a:rPr>
                      <m:t>(40−42)</m:t>
                    </m:r>
                  </m:oMath>
                </a14:m>
                <a:r>
                  <a:rPr lang="en-US" dirty="0"/>
                  <a:t> ensure that Batteries never charge and discharge simultaneously.</a:t>
                </a:r>
              </a:p>
              <a:p>
                <a:pPr lvl="1">
                  <a:buFont typeface="Corbel" panose="020B0503020204020204" pitchFamily="34" charset="0"/>
                  <a:buChar char=" "/>
                </a:pPr>
                <a:endParaRPr lang="en-US" dirty="0"/>
              </a:p>
              <a:p>
                <a:pPr lvl="2">
                  <a:buFont typeface="Corbel" panose="020B0503020204020204" pitchFamily="34" charset="0"/>
                  <a:buChar char=" "/>
                </a:pPr>
                <a:r>
                  <a:rPr lang="en-US" dirty="0"/>
                  <a:t>But these constraints make the SOCP of the </a:t>
                </a:r>
                <a:r>
                  <a:rPr lang="en-US" i="1" dirty="0"/>
                  <a:t>Inner Loop </a:t>
                </a:r>
                <a:r>
                  <a:rPr lang="en-US" dirty="0"/>
                  <a:t>Non-Convex.</a:t>
                </a:r>
              </a:p>
              <a:p>
                <a:pPr lvl="2">
                  <a:buFont typeface="Corbel" panose="020B0503020204020204" pitchFamily="34" charset="0"/>
                  <a:buChar char=" "/>
                </a:pPr>
                <a:r>
                  <a:rPr lang="en-US" dirty="0"/>
                  <a:t>One way to make it convex would be to use Mixed-Integer SOCP in the </a:t>
                </a:r>
                <a:r>
                  <a:rPr lang="en-US" i="1" dirty="0"/>
                  <a:t>Outer Loop</a:t>
                </a:r>
                <a:r>
                  <a:rPr lang="en-US" dirty="0"/>
                  <a:t>.</a:t>
                </a:r>
              </a:p>
              <a:p>
                <a:pPr lvl="3">
                  <a:buFont typeface="Corbel" panose="020B0503020204020204" pitchFamily="34" charset="0"/>
                  <a:buChar char=" "/>
                </a:pPr>
                <a:r>
                  <a:rPr lang="en-US" dirty="0"/>
                  <a:t>But that would make increase the computation time substantially.</a:t>
                </a:r>
              </a:p>
              <a:p>
                <a:pPr lvl="3">
                  <a:buFont typeface="Corbel" panose="020B0503020204020204" pitchFamily="34" charset="0"/>
                  <a:buChar char=" "/>
                </a:pPr>
                <a:r>
                  <a:rPr lang="en-US" dirty="0"/>
                  <a:t>We h0wever want solution time (to obtain a </a:t>
                </a:r>
                <a:r>
                  <a:rPr lang="en-US" i="1" dirty="0"/>
                  <a:t>near</a:t>
                </a:r>
                <a:r>
                  <a:rPr lang="en-US" dirty="0"/>
                  <a:t>-optimal</a:t>
                </a:r>
                <a:r>
                  <a:rPr lang="en-US" i="1" dirty="0"/>
                  <a:t> </a:t>
                </a:r>
                <a:r>
                  <a:rPr lang="en-US" dirty="0"/>
                  <a:t>solution) </a:t>
                </a:r>
                <a:r>
                  <a:rPr lang="en-US" i="1" dirty="0"/>
                  <a:t>to</a:t>
                </a:r>
                <a:r>
                  <a:rPr lang="en-US" dirty="0"/>
                  <a:t> be </a:t>
                </a:r>
                <a14:m>
                  <m:oMath xmlns:m="http://schemas.openxmlformats.org/officeDocument/2006/math">
                    <m:r>
                      <a:rPr lang="en-US" b="0" i="1" smtClean="0">
                        <a:latin typeface="Cambria Math" panose="02040503050406030204" pitchFamily="18" charset="0"/>
                      </a:rPr>
                      <m:t>&lt;1</m:t>
                    </m:r>
                  </m:oMath>
                </a14:m>
                <a:r>
                  <a:rPr lang="en-US" dirty="0"/>
                  <a:t> minute.</a:t>
                </a:r>
              </a:p>
              <a:p>
                <a:pPr lvl="3">
                  <a:buFont typeface="Corbel" panose="020B0503020204020204" pitchFamily="34" charset="0"/>
                  <a:buChar char=" "/>
                </a:pPr>
                <a:r>
                  <a:rPr lang="en-US" dirty="0"/>
                  <a:t>So not doing that.</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665"/>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dirty="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4138141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dirty="0"/>
                  <a:t>Complementarity Constraints </a:t>
                </a:r>
                <a14:m>
                  <m:oMath xmlns:m="http://schemas.openxmlformats.org/officeDocument/2006/math">
                    <m:r>
                      <a:rPr lang="en-US" b="0" i="1" smtClean="0">
                        <a:latin typeface="Cambria Math" panose="02040503050406030204" pitchFamily="18" charset="0"/>
                      </a:rPr>
                      <m:t>(40−42)</m:t>
                    </m:r>
                  </m:oMath>
                </a14:m>
                <a:r>
                  <a:rPr lang="en-US" dirty="0"/>
                  <a:t> ensure that Batteries never charge and discharge simultaneously.</a:t>
                </a:r>
              </a:p>
              <a:p>
                <a:pPr lvl="1">
                  <a:buFont typeface="Corbel" panose="020B0503020204020204" pitchFamily="34" charset="0"/>
                  <a:buChar char=" "/>
                </a:pPr>
                <a:endParaRPr lang="en-US" dirty="0"/>
              </a:p>
              <a:p>
                <a:pPr lvl="2">
                  <a:buFont typeface="Corbel" panose="020B0503020204020204" pitchFamily="34" charset="0"/>
                  <a:buChar char=" "/>
                </a:pPr>
                <a:r>
                  <a:rPr lang="en-US" dirty="0"/>
                  <a:t>But these constraints make the SOCP of the </a:t>
                </a:r>
                <a:r>
                  <a:rPr lang="en-US" i="1" dirty="0"/>
                  <a:t>Inner Loop </a:t>
                </a:r>
                <a:r>
                  <a:rPr lang="en-US" dirty="0"/>
                  <a:t>Non-Convex.</a:t>
                </a:r>
              </a:p>
              <a:p>
                <a:pPr lvl="2">
                  <a:buFont typeface="Corbel" panose="020B0503020204020204" pitchFamily="34" charset="0"/>
                  <a:buChar char=" "/>
                </a:pPr>
                <a:r>
                  <a:rPr lang="en-US" dirty="0"/>
                  <a:t>One way to make it convex would be to use Mixed-Integer SOCP in the </a:t>
                </a:r>
                <a:r>
                  <a:rPr lang="en-US" i="1" dirty="0"/>
                  <a:t>Outer Loop</a:t>
                </a:r>
                <a:r>
                  <a:rPr lang="en-US" dirty="0"/>
                  <a:t>.</a:t>
                </a:r>
              </a:p>
              <a:p>
                <a:pPr lvl="3">
                  <a:buFont typeface="Corbel" panose="020B0503020204020204" pitchFamily="34" charset="0"/>
                  <a:buChar char=" "/>
                </a:pPr>
                <a:r>
                  <a:rPr lang="en-US" dirty="0"/>
                  <a:t>But that would make increase the computation time substantially.</a:t>
                </a:r>
              </a:p>
              <a:p>
                <a:pPr lvl="3">
                  <a:buFont typeface="Corbel" panose="020B0503020204020204" pitchFamily="34" charset="0"/>
                  <a:buChar char=" "/>
                </a:pPr>
                <a:r>
                  <a:rPr lang="en-US" dirty="0"/>
                  <a:t>We h0wever want solution time (to obtain a </a:t>
                </a:r>
                <a:r>
                  <a:rPr lang="en-US" i="1" dirty="0"/>
                  <a:t>near</a:t>
                </a:r>
                <a:r>
                  <a:rPr lang="en-US" dirty="0"/>
                  <a:t>-optimal</a:t>
                </a:r>
                <a:r>
                  <a:rPr lang="en-US" i="1" dirty="0"/>
                  <a:t> </a:t>
                </a:r>
                <a:r>
                  <a:rPr lang="en-US" dirty="0"/>
                  <a:t>solution) </a:t>
                </a:r>
                <a:r>
                  <a:rPr lang="en-US" i="1" dirty="0"/>
                  <a:t>to</a:t>
                </a:r>
                <a:r>
                  <a:rPr lang="en-US" dirty="0"/>
                  <a:t> be </a:t>
                </a:r>
                <a14:m>
                  <m:oMath xmlns:m="http://schemas.openxmlformats.org/officeDocument/2006/math">
                    <m:r>
                      <a:rPr lang="en-US" b="0" i="1" smtClean="0">
                        <a:latin typeface="Cambria Math" panose="02040503050406030204" pitchFamily="18" charset="0"/>
                      </a:rPr>
                      <m:t>&lt;1</m:t>
                    </m:r>
                  </m:oMath>
                </a14:m>
                <a:r>
                  <a:rPr lang="en-US" dirty="0"/>
                  <a:t> minute.</a:t>
                </a:r>
              </a:p>
              <a:p>
                <a:pPr lvl="3">
                  <a:buFont typeface="Corbel" panose="020B0503020204020204" pitchFamily="34" charset="0"/>
                  <a:buChar char=" "/>
                </a:pPr>
                <a:endParaRPr lang="en-US" dirty="0"/>
              </a:p>
              <a:p>
                <a:pPr lvl="3">
                  <a:buFont typeface="Corbel" panose="020B0503020204020204" pitchFamily="34" charset="0"/>
                  <a:buChar char=" "/>
                </a:pPr>
                <a:r>
                  <a:rPr lang="en-US" b="1" dirty="0"/>
                  <a:t>Instead our approach is to relax these constraints and analyze the conditions where the optimal solution still respects them.</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dirty="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15414620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548640" lvl="3" indent="0">
              <a:buNone/>
            </a:pPr>
            <a:r>
              <a:rPr lang="en-US" b="1" dirty="0"/>
              <a:t>Instead, their approach is to relax these constraints and analyze the conditions where the optimal solution still respects them.</a:t>
            </a:r>
          </a:p>
          <a:p>
            <a:pPr lvl="3">
              <a:buFont typeface="Corbel" panose="020B0503020204020204" pitchFamily="34" charset="0"/>
              <a:buChar char=" "/>
            </a:pPr>
            <a:endParaRPr lang="en-US" b="1" dirty="0"/>
          </a:p>
          <a:p>
            <a:pPr lvl="3">
              <a:buFont typeface="Corbel" panose="020B0503020204020204" pitchFamily="34" charset="0"/>
              <a:buChar char=" "/>
            </a:pPr>
            <a:r>
              <a:rPr lang="en-US" dirty="0"/>
              <a:t>In [23b], [24b], authors provide conditions under which complementarity is satisfied in the optimal solution for an economic dispatch problem.</a:t>
            </a:r>
          </a:p>
          <a:p>
            <a:pPr lvl="3">
              <a:buFont typeface="Corbel" panose="020B0503020204020204" pitchFamily="34" charset="0"/>
              <a:buChar char=" "/>
            </a:pPr>
            <a:endParaRPr lang="en-US" dirty="0"/>
          </a:p>
          <a:p>
            <a:pPr lvl="4">
              <a:buFont typeface="Corbel" panose="020B0503020204020204" pitchFamily="34" charset="0"/>
              <a:buChar char=" "/>
            </a:pPr>
            <a:r>
              <a:rPr lang="en-US" dirty="0"/>
              <a:t>In [24b], KKT conditions are analyzed for a DC model of an economic dispatch problem and they show that under realistic assumptions, complementarity is respected.</a:t>
            </a:r>
          </a:p>
          <a:p>
            <a:pPr lvl="4">
              <a:buFont typeface="Corbel" panose="020B0503020204020204" pitchFamily="34" charset="0"/>
              <a:buChar char=" "/>
            </a:pPr>
            <a:r>
              <a:rPr lang="en-US" dirty="0"/>
              <a:t>In this paper, the analysis is extended to a distribution system setting where the objective is to minimize line losses, while considering four quadrant battery operation.</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dirty="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22280713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dirty="0"/>
              <a:t>Battery State of Charge and Complementarity Constraints</a:t>
            </a:r>
          </a:p>
          <a:p>
            <a:pPr lvl="2">
              <a:buFont typeface="Wingdings" panose="05000000000000000000" pitchFamily="2" charset="2"/>
              <a:buChar char="ü"/>
            </a:pPr>
            <a:r>
              <a:rPr lang="en-US" dirty="0"/>
              <a:t>Plot of Battery Charging vs Battery Discharging without fixing an additional cost function for penalizing Simultaneous Charging Discharging (SCD).</a:t>
            </a:r>
          </a:p>
          <a:p>
            <a:pPr marL="182880" lvl="1" indent="0">
              <a:buNone/>
            </a:pPr>
            <a:endParaRPr lang="en-US" dirty="0"/>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pic>
        <p:nvPicPr>
          <p:cNvPr id="7" name="Picture 6">
            <a:extLst>
              <a:ext uri="{FF2B5EF4-FFF2-40B4-BE49-F238E27FC236}">
                <a16:creationId xmlns:a16="http://schemas.microsoft.com/office/drawing/2014/main" id="{2951EF31-E0E0-3807-159C-CC327B3C3D1F}"/>
              </a:ext>
            </a:extLst>
          </p:cNvPr>
          <p:cNvPicPr>
            <a:picLocks noChangeAspect="1"/>
          </p:cNvPicPr>
          <p:nvPr/>
        </p:nvPicPr>
        <p:blipFill>
          <a:blip r:embed="rId2"/>
          <a:stretch>
            <a:fillRect/>
          </a:stretch>
        </p:blipFill>
        <p:spPr>
          <a:xfrm>
            <a:off x="1671181" y="3215495"/>
            <a:ext cx="4291468" cy="3170048"/>
          </a:xfrm>
          <a:prstGeom prst="rect">
            <a:avLst/>
          </a:prstGeom>
        </p:spPr>
      </p:pic>
    </p:spTree>
    <p:extLst>
      <p:ext uri="{BB962C8B-B14F-4D97-AF65-F5344CB8AC3E}">
        <p14:creationId xmlns:p14="http://schemas.microsoft.com/office/powerpoint/2010/main" val="9523449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dirty="0"/>
              <a:t>Battery State of Charge and Complementarity Constraints</a:t>
            </a:r>
          </a:p>
          <a:p>
            <a:pPr lvl="2">
              <a:buFont typeface="Wingdings" panose="05000000000000000000" pitchFamily="2" charset="2"/>
              <a:buChar char="ü"/>
            </a:pPr>
            <a:r>
              <a:rPr lang="en-US" dirty="0"/>
              <a:t>Plot of Battery Charging vs Battery Discharging without fixing an additional cost function for penalizing Simultaneous Charging Discharging (SCD).</a:t>
            </a:r>
          </a:p>
          <a:p>
            <a:pPr marL="182880" lvl="1" indent="0">
              <a:buNone/>
            </a:pPr>
            <a:endParaRPr lang="en-US" dirty="0"/>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06ED3368-5930-9904-4E7B-9F1192606F1D}"/>
              </a:ext>
            </a:extLst>
          </p:cNvPr>
          <p:cNvPicPr>
            <a:picLocks noChangeAspect="1"/>
          </p:cNvPicPr>
          <p:nvPr/>
        </p:nvPicPr>
        <p:blipFill>
          <a:blip r:embed="rId2"/>
          <a:stretch>
            <a:fillRect/>
          </a:stretch>
        </p:blipFill>
        <p:spPr>
          <a:xfrm>
            <a:off x="4905374" y="3429000"/>
            <a:ext cx="6958470" cy="1476581"/>
          </a:xfrm>
          <a:prstGeom prst="rect">
            <a:avLst/>
          </a:prstGeom>
        </p:spPr>
      </p:pic>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3"/>
          <a:stretch>
            <a:fillRect/>
          </a:stretch>
        </p:blipFill>
        <p:spPr>
          <a:xfrm>
            <a:off x="328156" y="3215495"/>
            <a:ext cx="4157169" cy="3070843"/>
          </a:xfrm>
          <a:prstGeom prst="rect">
            <a:avLst/>
          </a:prstGeom>
        </p:spPr>
      </p:pic>
    </p:spTree>
    <p:extLst>
      <p:ext uri="{BB962C8B-B14F-4D97-AF65-F5344CB8AC3E}">
        <p14:creationId xmlns:p14="http://schemas.microsoft.com/office/powerpoint/2010/main" val="26612275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dirty="0"/>
              <a:t>Battery State of Charge and Complementarity Constraints</a:t>
            </a:r>
          </a:p>
          <a:p>
            <a:pPr lvl="2">
              <a:buFont typeface="Wingdings" panose="05000000000000000000" pitchFamily="2" charset="2"/>
              <a:buChar char="ü"/>
            </a:pPr>
            <a:r>
              <a:rPr lang="en-US" dirty="0"/>
              <a:t>Plot of Battery Charging vs Battery Discharging without fixing an additional cost function for penalizing Simultaneous Charging Discharging (SCD).</a:t>
            </a:r>
          </a:p>
          <a:p>
            <a:pPr lvl="2">
              <a:buFont typeface="Wingdings" panose="05000000000000000000" pitchFamily="2" charset="2"/>
              <a:buChar char="ü"/>
            </a:pPr>
            <a:r>
              <a:rPr lang="en-US" dirty="0"/>
              <a:t>Additional ‘loss functions’ for 1. Penalizing SCD and 2. Respecting Battery SOC Limits.</a:t>
            </a:r>
          </a:p>
          <a:p>
            <a:pPr marL="182880" lvl="1" indent="0">
              <a:buNone/>
            </a:pPr>
            <a:endParaRPr lang="en-US" dirty="0"/>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2"/>
          <a:stretch>
            <a:fillRect/>
          </a:stretch>
        </p:blipFill>
        <p:spPr>
          <a:xfrm>
            <a:off x="337681" y="3696021"/>
            <a:ext cx="4157169" cy="3070843"/>
          </a:xfrm>
          <a:prstGeom prst="rect">
            <a:avLst/>
          </a:prstGeom>
        </p:spPr>
      </p:pic>
      <p:pic>
        <p:nvPicPr>
          <p:cNvPr id="10" name="Picture 9">
            <a:extLst>
              <a:ext uri="{FF2B5EF4-FFF2-40B4-BE49-F238E27FC236}">
                <a16:creationId xmlns:a16="http://schemas.microsoft.com/office/drawing/2014/main" id="{3B55C0E2-331A-34B6-17D5-D1338D8D924E}"/>
              </a:ext>
            </a:extLst>
          </p:cNvPr>
          <p:cNvPicPr>
            <a:picLocks noChangeAspect="1"/>
          </p:cNvPicPr>
          <p:nvPr/>
        </p:nvPicPr>
        <p:blipFill>
          <a:blip r:embed="rId3"/>
          <a:stretch>
            <a:fillRect/>
          </a:stretch>
        </p:blipFill>
        <p:spPr>
          <a:xfrm>
            <a:off x="4839427" y="3696021"/>
            <a:ext cx="6301422" cy="1906922"/>
          </a:xfrm>
          <a:prstGeom prst="rect">
            <a:avLst/>
          </a:prstGeom>
        </p:spPr>
      </p:pic>
    </p:spTree>
    <p:extLst>
      <p:ext uri="{BB962C8B-B14F-4D97-AF65-F5344CB8AC3E}">
        <p14:creationId xmlns:p14="http://schemas.microsoft.com/office/powerpoint/2010/main" val="3442681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7" y="2248664"/>
            <a:ext cx="4909754" cy="4286531"/>
          </a:xfrm>
          <a:ln>
            <a:solidFill>
              <a:schemeClr val="accent3"/>
            </a:solidFill>
          </a:ln>
        </p:spPr>
        <p:txBody>
          <a:bodyPr>
            <a:normAutofit fontScale="92500"/>
          </a:bodyPr>
          <a:lstStyle/>
          <a:p>
            <a:pPr marL="0" indent="0">
              <a:buNone/>
            </a:pPr>
            <a:r>
              <a:rPr lang="en-US" dirty="0"/>
              <a:t>IEEE 13 </a:t>
            </a:r>
          </a:p>
          <a:p>
            <a:pPr>
              <a:buFont typeface="Corbel" panose="020B0503020204020204" pitchFamily="34" charset="0"/>
              <a:buChar char=" "/>
            </a:pPr>
            <a:r>
              <a:rPr lang="en-US" dirty="0"/>
              <a:t>Unbalanced</a:t>
            </a:r>
          </a:p>
          <a:p>
            <a:pPr>
              <a:buFont typeface="Corbel" panose="020B0503020204020204" pitchFamily="34" charset="0"/>
              <a:buChar char=" "/>
            </a:pPr>
            <a:r>
              <a:rPr lang="en-US" dirty="0"/>
              <a:t>has 1-phase, 2-phase, 3-phase lines</a:t>
            </a:r>
          </a:p>
          <a:p>
            <a:pPr>
              <a:buFont typeface="Corbel" panose="020B0503020204020204" pitchFamily="34" charset="0"/>
              <a:buChar char=" "/>
            </a:pPr>
            <a:r>
              <a:rPr lang="en-US" dirty="0"/>
              <a:t>A Three-phase OLTC transformer between 633 and 634</a:t>
            </a:r>
          </a:p>
          <a:p>
            <a:pPr>
              <a:buFont typeface="Corbel" panose="020B0503020204020204" pitchFamily="34" charset="0"/>
              <a:buChar char=" "/>
            </a:pPr>
            <a:r>
              <a:rPr lang="en-US" dirty="0"/>
              <a:t>Capacitor Banks placed at 675 and 611</a:t>
            </a:r>
          </a:p>
          <a:p>
            <a:pPr>
              <a:buFont typeface="Corbel" panose="020B0503020204020204" pitchFamily="34" charset="0"/>
              <a:buChar char=" "/>
            </a:pPr>
            <a:r>
              <a:rPr lang="en-US" dirty="0"/>
              <a:t>STL elements added at nodes 632, 675, 680, 684</a:t>
            </a:r>
          </a:p>
          <a:p>
            <a:pPr lvl="1">
              <a:buFont typeface="Corbel" panose="020B0503020204020204" pitchFamily="34" charset="0"/>
              <a:buChar char=" "/>
            </a:pPr>
            <a:r>
              <a:rPr lang="en-US" dirty="0">
                <a:solidFill>
                  <a:schemeClr val="bg1"/>
                </a:solidFill>
              </a:rPr>
              <a:t>These STL elements each have:</a:t>
            </a:r>
          </a:p>
          <a:p>
            <a:pPr lvl="2">
              <a:buFont typeface="Corbel" panose="020B0503020204020204" pitchFamily="34" charset="0"/>
              <a:buChar char=" "/>
            </a:pPr>
            <a:r>
              <a:rPr lang="en-US" dirty="0">
                <a:solidFill>
                  <a:schemeClr val="bg1"/>
                </a:solidFill>
              </a:rPr>
              <a:t>Solar PV generation</a:t>
            </a:r>
          </a:p>
          <a:p>
            <a:pPr lvl="2">
              <a:buFont typeface="Corbel" panose="020B0503020204020204" pitchFamily="34" charset="0"/>
              <a:buChar char=" "/>
            </a:pPr>
            <a:r>
              <a:rPr lang="en-US" dirty="0">
                <a:solidFill>
                  <a:schemeClr val="bg1"/>
                </a:solidFill>
              </a:rPr>
              <a:t>Battery capable of four-quadrant operation.</a:t>
            </a:r>
          </a:p>
          <a:p>
            <a:pPr marL="548640" lvl="3" indent="0">
              <a:buNone/>
            </a:pPr>
            <a:r>
              <a:rPr lang="en-US" dirty="0"/>
              <a:t>	</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dirty="0">
                <a:solidFill>
                  <a:schemeClr val="bg1"/>
                </a:solidFill>
                <a:latin typeface="Biome" panose="020B0502040204020203" pitchFamily="34" charset="0"/>
                <a:cs typeface="Biome" panose="020B0502040204020203" pitchFamily="34" charset="0"/>
              </a:rPr>
              <a:t>Test Cases and Numerical Simulations</a:t>
            </a:r>
          </a:p>
        </p:txBody>
      </p:sp>
      <p:sp>
        <p:nvSpPr>
          <p:cNvPr id="5" name="TextBox 4">
            <a:extLst>
              <a:ext uri="{FF2B5EF4-FFF2-40B4-BE49-F238E27FC236}">
                <a16:creationId xmlns:a16="http://schemas.microsoft.com/office/drawing/2014/main" id="{A7871E5A-0287-4D8C-9EA5-11A103CBF7B5}"/>
              </a:ext>
            </a:extLst>
          </p:cNvPr>
          <p:cNvSpPr txBox="1"/>
          <p:nvPr/>
        </p:nvSpPr>
        <p:spPr>
          <a:xfrm>
            <a:off x="6749184" y="2392212"/>
            <a:ext cx="4049634" cy="369332"/>
          </a:xfrm>
          <a:prstGeom prst="rect">
            <a:avLst/>
          </a:prstGeom>
          <a:noFill/>
          <a:ln>
            <a:solidFill>
              <a:schemeClr val="accent1"/>
            </a:solidFill>
          </a:ln>
        </p:spPr>
        <p:txBody>
          <a:bodyPr wrap="square" rtlCol="0">
            <a:spAutoFit/>
          </a:bodyPr>
          <a:lstStyle/>
          <a:p>
            <a:r>
              <a:rPr lang="en-US" b="1" dirty="0">
                <a:solidFill>
                  <a:schemeClr val="bg1"/>
                </a:solidFill>
              </a:rPr>
              <a:t>Modified IEEE 13 bus system used.</a:t>
            </a:r>
          </a:p>
        </p:txBody>
      </p:sp>
      <p:pic>
        <p:nvPicPr>
          <p:cNvPr id="7" name="Picture 6">
            <a:extLst>
              <a:ext uri="{FF2B5EF4-FFF2-40B4-BE49-F238E27FC236}">
                <a16:creationId xmlns:a16="http://schemas.microsoft.com/office/drawing/2014/main" id="{CF58364B-AE7C-F0E9-02C8-CF10FD8C0FCD}"/>
              </a:ext>
            </a:extLst>
          </p:cNvPr>
          <p:cNvPicPr>
            <a:picLocks noChangeAspect="1"/>
          </p:cNvPicPr>
          <p:nvPr/>
        </p:nvPicPr>
        <p:blipFill>
          <a:blip r:embed="rId2"/>
          <a:stretch>
            <a:fillRect/>
          </a:stretch>
        </p:blipFill>
        <p:spPr>
          <a:xfrm>
            <a:off x="6775227" y="3136761"/>
            <a:ext cx="4680624" cy="3024502"/>
          </a:xfrm>
          <a:prstGeom prst="rect">
            <a:avLst/>
          </a:prstGeom>
          <a:ln>
            <a:solidFill>
              <a:schemeClr val="accent1"/>
            </a:solidFill>
          </a:ln>
        </p:spPr>
      </p:pic>
    </p:spTree>
    <p:extLst>
      <p:ext uri="{BB962C8B-B14F-4D97-AF65-F5344CB8AC3E}">
        <p14:creationId xmlns:p14="http://schemas.microsoft.com/office/powerpoint/2010/main" val="29281204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bg2">
                <a:lumMod val="40000"/>
                <a:lumOff val="60000"/>
              </a:schemeClr>
            </a:solidFill>
          </a:ln>
        </p:spPr>
        <p:txBody>
          <a:bodyPr>
            <a:normAutofit fontScale="90000"/>
          </a:bodyPr>
          <a:lstStyle/>
          <a:p>
            <a:pPr algn="ctr"/>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bg2">
                <a:lumMod val="40000"/>
                <a:lumOff val="60000"/>
              </a:schemeClr>
            </a:solidFill>
          </a:ln>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Nawaf Nazir, Pavan </a:t>
            </a:r>
            <a:r>
              <a:rPr lang="en-IN" dirty="0" err="1">
                <a:solidFill>
                  <a:schemeClr val="bg1"/>
                </a:solidFill>
                <a:latin typeface="Times New Roman" panose="02020603050405020304" pitchFamily="18" charset="0"/>
                <a:cs typeface="Times New Roman" panose="02020603050405020304" pitchFamily="18" charset="0"/>
              </a:rPr>
              <a:t>Racherla</a:t>
            </a:r>
            <a:r>
              <a:rPr lang="en-IN" dirty="0">
                <a:solidFill>
                  <a:schemeClr val="bg1"/>
                </a:solidFill>
                <a:latin typeface="Times New Roman" panose="02020603050405020304" pitchFamily="18" charset="0"/>
                <a:cs typeface="Times New Roman" panose="02020603050405020304" pitchFamily="18" charset="0"/>
              </a:rPr>
              <a:t> and Mads </a:t>
            </a:r>
            <a:r>
              <a:rPr lang="en-IN" dirty="0" err="1">
                <a:solidFill>
                  <a:schemeClr val="bg1"/>
                </a:solidFill>
                <a:latin typeface="Times New Roman" panose="02020603050405020304" pitchFamily="18" charset="0"/>
                <a:cs typeface="Times New Roman" panose="02020603050405020304" pitchFamily="18" charset="0"/>
              </a:rPr>
              <a:t>Almassalkhi</a:t>
            </a:r>
            <a:r>
              <a:rPr lang="en-IN" dirty="0">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bg2">
                <a:lumMod val="40000"/>
                <a:lumOff val="60000"/>
              </a:schemeClr>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IEEE TRANSACTIONS IN POWER SYSTEMS (2020)</a:t>
            </a:r>
            <a:endParaRPr lang="en-IN" dirty="0">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at PNNL</a:t>
            </a:r>
            <a:br>
              <a:rPr lang="en-US" dirty="0">
                <a:solidFill>
                  <a:schemeClr val="bg1"/>
                </a:solidFill>
              </a:rPr>
            </a:br>
            <a:r>
              <a:rPr lang="en-US" dirty="0">
                <a:solidFill>
                  <a:schemeClr val="bg1"/>
                </a:solidFill>
              </a:rPr>
              <a:t>PhD at University of Vermont (UVM)</a:t>
            </a:r>
          </a:p>
        </p:txBody>
      </p:sp>
      <p:sp>
        <p:nvSpPr>
          <p:cNvPr id="4" name="TextBox 3">
            <a:extLst>
              <a:ext uri="{FF2B5EF4-FFF2-40B4-BE49-F238E27FC236}">
                <a16:creationId xmlns:a16="http://schemas.microsoft.com/office/drawing/2014/main" id="{887F690A-7D87-BB6B-CC58-AEFD5893A9B5}"/>
              </a:ext>
            </a:extLst>
          </p:cNvPr>
          <p:cNvSpPr txBox="1"/>
          <p:nvPr/>
        </p:nvSpPr>
        <p:spPr>
          <a:xfrm>
            <a:off x="4910136" y="5193266"/>
            <a:ext cx="2371725" cy="646331"/>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Asst. Prof. at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8B3E19-B169-BEA8-941F-EF06AA784A19}"/>
              </a:ext>
            </a:extLst>
          </p:cNvPr>
          <p:cNvCxnSpPr/>
          <p:nvPr/>
        </p:nvCxnSpPr>
        <p:spPr>
          <a:xfrm>
            <a:off x="5629275" y="4105275"/>
            <a:ext cx="1333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983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dirty="0"/>
              <a:t>Distribution System</a:t>
            </a:r>
          </a:p>
          <a:p>
            <a:pPr lvl="1">
              <a:buFont typeface="Wingdings" panose="05000000000000000000" pitchFamily="2" charset="2"/>
              <a:buChar char="Ø"/>
            </a:pPr>
            <a:r>
              <a:rPr lang="en-US" dirty="0"/>
              <a:t>Unbalanced</a:t>
            </a:r>
          </a:p>
          <a:p>
            <a:pPr lvl="1">
              <a:buFont typeface="Wingdings" panose="05000000000000000000" pitchFamily="2" charset="2"/>
              <a:buChar char="Ø"/>
            </a:pPr>
            <a:r>
              <a:rPr lang="en-US" dirty="0"/>
              <a:t>Inverter-Interfaced</a:t>
            </a:r>
          </a:p>
          <a:p>
            <a:pPr lvl="1">
              <a:buFont typeface="Wingdings" panose="05000000000000000000" pitchFamily="2" charset="2"/>
              <a:buChar char="Ø"/>
            </a:pPr>
            <a:r>
              <a:rPr lang="en-US" dirty="0"/>
              <a:t>Significant Solar Penetration</a:t>
            </a:r>
          </a:p>
          <a:p>
            <a:pPr lvl="1">
              <a:buFont typeface="Wingdings" panose="05000000000000000000" pitchFamily="2" charset="2"/>
              <a:buChar char="Ø"/>
            </a:pPr>
            <a:endParaRPr lang="en-US" dirty="0"/>
          </a:p>
          <a:p>
            <a:r>
              <a:rPr lang="en-US" dirty="0"/>
              <a:t>Three-Phase Unbalanced</a:t>
            </a:r>
          </a:p>
          <a:p>
            <a:pPr lvl="1">
              <a:buFont typeface="Wingdings" panose="05000000000000000000" pitchFamily="2" charset="2"/>
              <a:buChar char="Ø"/>
            </a:pPr>
            <a:r>
              <a:rPr lang="en-US" dirty="0"/>
              <a:t>Non-Convex Loss-minimization problem</a:t>
            </a:r>
          </a:p>
          <a:p>
            <a:pPr lvl="1">
              <a:buFont typeface="Wingdings" panose="05000000000000000000" pitchFamily="2" charset="2"/>
              <a:buChar char="Ø"/>
            </a:pPr>
            <a:r>
              <a:rPr lang="en-US" dirty="0"/>
              <a:t>Formulated as a Convex Second Order Conic Program  (SOCP) for arriving at an initial solution for Non-Linear Program (NLP)</a:t>
            </a:r>
          </a:p>
          <a:p>
            <a:pPr lvl="1">
              <a:buFont typeface="Wingdings" panose="05000000000000000000" pitchFamily="2" charset="2"/>
              <a:buChar char="Ø"/>
            </a:pPr>
            <a:r>
              <a:rPr lang="en-US" dirty="0"/>
              <a:t>NLP run to ensure physically realizable solution</a:t>
            </a:r>
          </a:p>
          <a:p>
            <a:pPr lvl="1"/>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11344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0690E293-71B8-D584-4DC1-CA2B8529C027}"/>
              </a:ext>
            </a:extLst>
          </p:cNvPr>
          <p:cNvPicPr>
            <a:picLocks noChangeAspect="1"/>
          </p:cNvPicPr>
          <p:nvPr/>
        </p:nvPicPr>
        <p:blipFill>
          <a:blip r:embed="rId2"/>
          <a:stretch>
            <a:fillRect/>
          </a:stretch>
        </p:blipFill>
        <p:spPr>
          <a:xfrm>
            <a:off x="2683824" y="2214772"/>
            <a:ext cx="9513245" cy="4643228"/>
          </a:xfrm>
          <a:custGeom>
            <a:avLst/>
            <a:gdLst>
              <a:gd name="connsiteX0" fmla="*/ 0 w 9513245"/>
              <a:gd name="connsiteY0" fmla="*/ 0 h 4643228"/>
              <a:gd name="connsiteX1" fmla="*/ 404313 w 9513245"/>
              <a:gd name="connsiteY1" fmla="*/ 0 h 4643228"/>
              <a:gd name="connsiteX2" fmla="*/ 1094023 w 9513245"/>
              <a:gd name="connsiteY2" fmla="*/ 0 h 4643228"/>
              <a:gd name="connsiteX3" fmla="*/ 1688601 w 9513245"/>
              <a:gd name="connsiteY3" fmla="*/ 0 h 4643228"/>
              <a:gd name="connsiteX4" fmla="*/ 2283179 w 9513245"/>
              <a:gd name="connsiteY4" fmla="*/ 0 h 4643228"/>
              <a:gd name="connsiteX5" fmla="*/ 2972889 w 9513245"/>
              <a:gd name="connsiteY5" fmla="*/ 0 h 4643228"/>
              <a:gd name="connsiteX6" fmla="*/ 3757732 w 9513245"/>
              <a:gd name="connsiteY6" fmla="*/ 0 h 4643228"/>
              <a:gd name="connsiteX7" fmla="*/ 4352310 w 9513245"/>
              <a:gd name="connsiteY7" fmla="*/ 0 h 4643228"/>
              <a:gd name="connsiteX8" fmla="*/ 4661490 w 9513245"/>
              <a:gd name="connsiteY8" fmla="*/ 0 h 4643228"/>
              <a:gd name="connsiteX9" fmla="*/ 4970671 w 9513245"/>
              <a:gd name="connsiteY9" fmla="*/ 0 h 4643228"/>
              <a:gd name="connsiteX10" fmla="*/ 5755513 w 9513245"/>
              <a:gd name="connsiteY10" fmla="*/ 0 h 4643228"/>
              <a:gd name="connsiteX11" fmla="*/ 6159826 w 9513245"/>
              <a:gd name="connsiteY11" fmla="*/ 0 h 4643228"/>
              <a:gd name="connsiteX12" fmla="*/ 6469007 w 9513245"/>
              <a:gd name="connsiteY12" fmla="*/ 0 h 4643228"/>
              <a:gd name="connsiteX13" fmla="*/ 7063584 w 9513245"/>
              <a:gd name="connsiteY13" fmla="*/ 0 h 4643228"/>
              <a:gd name="connsiteX14" fmla="*/ 7848427 w 9513245"/>
              <a:gd name="connsiteY14" fmla="*/ 0 h 4643228"/>
              <a:gd name="connsiteX15" fmla="*/ 8347872 w 9513245"/>
              <a:gd name="connsiteY15" fmla="*/ 0 h 4643228"/>
              <a:gd name="connsiteX16" fmla="*/ 8752185 w 9513245"/>
              <a:gd name="connsiteY16" fmla="*/ 0 h 4643228"/>
              <a:gd name="connsiteX17" fmla="*/ 9513245 w 9513245"/>
              <a:gd name="connsiteY17" fmla="*/ 0 h 4643228"/>
              <a:gd name="connsiteX18" fmla="*/ 9513245 w 9513245"/>
              <a:gd name="connsiteY18" fmla="*/ 441107 h 4643228"/>
              <a:gd name="connsiteX19" fmla="*/ 9513245 w 9513245"/>
              <a:gd name="connsiteY19" fmla="*/ 1021510 h 4643228"/>
              <a:gd name="connsiteX20" fmla="*/ 9513245 w 9513245"/>
              <a:gd name="connsiteY20" fmla="*/ 1555481 h 4643228"/>
              <a:gd name="connsiteX21" fmla="*/ 9513245 w 9513245"/>
              <a:gd name="connsiteY21" fmla="*/ 2089453 h 4643228"/>
              <a:gd name="connsiteX22" fmla="*/ 9513245 w 9513245"/>
              <a:gd name="connsiteY22" fmla="*/ 2716288 h 4643228"/>
              <a:gd name="connsiteX23" fmla="*/ 9513245 w 9513245"/>
              <a:gd name="connsiteY23" fmla="*/ 3250260 h 4643228"/>
              <a:gd name="connsiteX24" fmla="*/ 9513245 w 9513245"/>
              <a:gd name="connsiteY24" fmla="*/ 3737799 h 4643228"/>
              <a:gd name="connsiteX25" fmla="*/ 9513245 w 9513245"/>
              <a:gd name="connsiteY25" fmla="*/ 4643228 h 4643228"/>
              <a:gd name="connsiteX26" fmla="*/ 8823535 w 9513245"/>
              <a:gd name="connsiteY26" fmla="*/ 4643228 h 4643228"/>
              <a:gd name="connsiteX27" fmla="*/ 8324089 w 9513245"/>
              <a:gd name="connsiteY27" fmla="*/ 4643228 h 4643228"/>
              <a:gd name="connsiteX28" fmla="*/ 7634379 w 9513245"/>
              <a:gd name="connsiteY28" fmla="*/ 4643228 h 4643228"/>
              <a:gd name="connsiteX29" fmla="*/ 7230066 w 9513245"/>
              <a:gd name="connsiteY29" fmla="*/ 4643228 h 4643228"/>
              <a:gd name="connsiteX30" fmla="*/ 6635488 w 9513245"/>
              <a:gd name="connsiteY30" fmla="*/ 4643228 h 4643228"/>
              <a:gd name="connsiteX31" fmla="*/ 5945778 w 9513245"/>
              <a:gd name="connsiteY31" fmla="*/ 4643228 h 4643228"/>
              <a:gd name="connsiteX32" fmla="*/ 5446333 w 9513245"/>
              <a:gd name="connsiteY32" fmla="*/ 4643228 h 4643228"/>
              <a:gd name="connsiteX33" fmla="*/ 4756623 w 9513245"/>
              <a:gd name="connsiteY33" fmla="*/ 4643228 h 4643228"/>
              <a:gd name="connsiteX34" fmla="*/ 3971780 w 9513245"/>
              <a:gd name="connsiteY34" fmla="*/ 4643228 h 4643228"/>
              <a:gd name="connsiteX35" fmla="*/ 3662599 w 9513245"/>
              <a:gd name="connsiteY35" fmla="*/ 4643228 h 4643228"/>
              <a:gd name="connsiteX36" fmla="*/ 3068022 w 9513245"/>
              <a:gd name="connsiteY36" fmla="*/ 4643228 h 4643228"/>
              <a:gd name="connsiteX37" fmla="*/ 2758841 w 9513245"/>
              <a:gd name="connsiteY37" fmla="*/ 4643228 h 4643228"/>
              <a:gd name="connsiteX38" fmla="*/ 2449661 w 9513245"/>
              <a:gd name="connsiteY38" fmla="*/ 4643228 h 4643228"/>
              <a:gd name="connsiteX39" fmla="*/ 1759950 w 9513245"/>
              <a:gd name="connsiteY39" fmla="*/ 4643228 h 4643228"/>
              <a:gd name="connsiteX40" fmla="*/ 1070240 w 9513245"/>
              <a:gd name="connsiteY40" fmla="*/ 4643228 h 4643228"/>
              <a:gd name="connsiteX41" fmla="*/ 0 w 9513245"/>
              <a:gd name="connsiteY41" fmla="*/ 4643228 h 4643228"/>
              <a:gd name="connsiteX42" fmla="*/ 0 w 9513245"/>
              <a:gd name="connsiteY42" fmla="*/ 4062825 h 4643228"/>
              <a:gd name="connsiteX43" fmla="*/ 0 w 9513245"/>
              <a:gd name="connsiteY43" fmla="*/ 3482421 h 4643228"/>
              <a:gd name="connsiteX44" fmla="*/ 0 w 9513245"/>
              <a:gd name="connsiteY44" fmla="*/ 2994882 h 4643228"/>
              <a:gd name="connsiteX45" fmla="*/ 0 w 9513245"/>
              <a:gd name="connsiteY45" fmla="*/ 2507343 h 4643228"/>
              <a:gd name="connsiteX46" fmla="*/ 0 w 9513245"/>
              <a:gd name="connsiteY46" fmla="*/ 1973372 h 4643228"/>
              <a:gd name="connsiteX47" fmla="*/ 0 w 9513245"/>
              <a:gd name="connsiteY47" fmla="*/ 1300104 h 4643228"/>
              <a:gd name="connsiteX48" fmla="*/ 0 w 9513245"/>
              <a:gd name="connsiteY48" fmla="*/ 626836 h 4643228"/>
              <a:gd name="connsiteX49" fmla="*/ 0 w 9513245"/>
              <a:gd name="connsiteY49" fmla="*/ 0 h 464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513245" h="4643228" fill="none" extrusionOk="0">
                <a:moveTo>
                  <a:pt x="0" y="0"/>
                </a:moveTo>
                <a:cubicBezTo>
                  <a:pt x="120517" y="-46583"/>
                  <a:pt x="299160" y="37076"/>
                  <a:pt x="404313" y="0"/>
                </a:cubicBezTo>
                <a:cubicBezTo>
                  <a:pt x="509466" y="-37076"/>
                  <a:pt x="830628" y="12708"/>
                  <a:pt x="1094023" y="0"/>
                </a:cubicBezTo>
                <a:cubicBezTo>
                  <a:pt x="1357418" y="-12708"/>
                  <a:pt x="1500892" y="4913"/>
                  <a:pt x="1688601" y="0"/>
                </a:cubicBezTo>
                <a:cubicBezTo>
                  <a:pt x="1876310" y="-4913"/>
                  <a:pt x="2066011" y="15624"/>
                  <a:pt x="2283179" y="0"/>
                </a:cubicBezTo>
                <a:cubicBezTo>
                  <a:pt x="2500347" y="-15624"/>
                  <a:pt x="2784432" y="47670"/>
                  <a:pt x="2972889" y="0"/>
                </a:cubicBezTo>
                <a:cubicBezTo>
                  <a:pt x="3161346" y="-47670"/>
                  <a:pt x="3480421" y="44072"/>
                  <a:pt x="3757732" y="0"/>
                </a:cubicBezTo>
                <a:cubicBezTo>
                  <a:pt x="4035043" y="-44072"/>
                  <a:pt x="4169695" y="28155"/>
                  <a:pt x="4352310" y="0"/>
                </a:cubicBezTo>
                <a:cubicBezTo>
                  <a:pt x="4534925" y="-28155"/>
                  <a:pt x="4565898" y="3877"/>
                  <a:pt x="4661490" y="0"/>
                </a:cubicBezTo>
                <a:cubicBezTo>
                  <a:pt x="4757082" y="-3877"/>
                  <a:pt x="4829921" y="14657"/>
                  <a:pt x="4970671" y="0"/>
                </a:cubicBezTo>
                <a:cubicBezTo>
                  <a:pt x="5111421" y="-14657"/>
                  <a:pt x="5552188" y="43154"/>
                  <a:pt x="5755513" y="0"/>
                </a:cubicBezTo>
                <a:cubicBezTo>
                  <a:pt x="5958838" y="-43154"/>
                  <a:pt x="6073865" y="45170"/>
                  <a:pt x="6159826" y="0"/>
                </a:cubicBezTo>
                <a:cubicBezTo>
                  <a:pt x="6245787" y="-45170"/>
                  <a:pt x="6371789" y="30392"/>
                  <a:pt x="6469007" y="0"/>
                </a:cubicBezTo>
                <a:cubicBezTo>
                  <a:pt x="6566225" y="-30392"/>
                  <a:pt x="6850288" y="63555"/>
                  <a:pt x="7063584" y="0"/>
                </a:cubicBezTo>
                <a:cubicBezTo>
                  <a:pt x="7276880" y="-63555"/>
                  <a:pt x="7579140" y="65576"/>
                  <a:pt x="7848427" y="0"/>
                </a:cubicBezTo>
                <a:cubicBezTo>
                  <a:pt x="8117714" y="-65576"/>
                  <a:pt x="8122082" y="382"/>
                  <a:pt x="8347872" y="0"/>
                </a:cubicBezTo>
                <a:cubicBezTo>
                  <a:pt x="8573662" y="-382"/>
                  <a:pt x="8564852" y="44053"/>
                  <a:pt x="8752185" y="0"/>
                </a:cubicBezTo>
                <a:cubicBezTo>
                  <a:pt x="8939518" y="-44053"/>
                  <a:pt x="9303301" y="76820"/>
                  <a:pt x="9513245" y="0"/>
                </a:cubicBezTo>
                <a:cubicBezTo>
                  <a:pt x="9550839" y="180753"/>
                  <a:pt x="9502080" y="241061"/>
                  <a:pt x="9513245" y="441107"/>
                </a:cubicBezTo>
                <a:cubicBezTo>
                  <a:pt x="9524410" y="641153"/>
                  <a:pt x="9500173" y="900955"/>
                  <a:pt x="9513245" y="1021510"/>
                </a:cubicBezTo>
                <a:cubicBezTo>
                  <a:pt x="9526317" y="1142065"/>
                  <a:pt x="9512893" y="1392513"/>
                  <a:pt x="9513245" y="1555481"/>
                </a:cubicBezTo>
                <a:cubicBezTo>
                  <a:pt x="9513597" y="1718449"/>
                  <a:pt x="9477876" y="1854065"/>
                  <a:pt x="9513245" y="2089453"/>
                </a:cubicBezTo>
                <a:cubicBezTo>
                  <a:pt x="9548614" y="2324841"/>
                  <a:pt x="9508910" y="2585653"/>
                  <a:pt x="9513245" y="2716288"/>
                </a:cubicBezTo>
                <a:cubicBezTo>
                  <a:pt x="9517580" y="2846924"/>
                  <a:pt x="9486689" y="3089033"/>
                  <a:pt x="9513245" y="3250260"/>
                </a:cubicBezTo>
                <a:cubicBezTo>
                  <a:pt x="9539801" y="3411487"/>
                  <a:pt x="9492856" y="3501094"/>
                  <a:pt x="9513245" y="3737799"/>
                </a:cubicBezTo>
                <a:cubicBezTo>
                  <a:pt x="9533634" y="3974504"/>
                  <a:pt x="9473254" y="4290880"/>
                  <a:pt x="9513245" y="4643228"/>
                </a:cubicBezTo>
                <a:cubicBezTo>
                  <a:pt x="9336278" y="4659817"/>
                  <a:pt x="9105976" y="4587971"/>
                  <a:pt x="8823535" y="4643228"/>
                </a:cubicBezTo>
                <a:cubicBezTo>
                  <a:pt x="8541094" y="4698485"/>
                  <a:pt x="8556247" y="4607294"/>
                  <a:pt x="8324089" y="4643228"/>
                </a:cubicBezTo>
                <a:cubicBezTo>
                  <a:pt x="8091931" y="4679162"/>
                  <a:pt x="7955031" y="4634747"/>
                  <a:pt x="7634379" y="4643228"/>
                </a:cubicBezTo>
                <a:cubicBezTo>
                  <a:pt x="7313727" y="4651709"/>
                  <a:pt x="7360811" y="4607664"/>
                  <a:pt x="7230066" y="4643228"/>
                </a:cubicBezTo>
                <a:cubicBezTo>
                  <a:pt x="7099321" y="4678792"/>
                  <a:pt x="6871407" y="4599280"/>
                  <a:pt x="6635488" y="4643228"/>
                </a:cubicBezTo>
                <a:cubicBezTo>
                  <a:pt x="6399569" y="4687176"/>
                  <a:pt x="6111553" y="4632181"/>
                  <a:pt x="5945778" y="4643228"/>
                </a:cubicBezTo>
                <a:cubicBezTo>
                  <a:pt x="5780003" y="4654275"/>
                  <a:pt x="5673571" y="4609395"/>
                  <a:pt x="5446333" y="4643228"/>
                </a:cubicBezTo>
                <a:cubicBezTo>
                  <a:pt x="5219095" y="4677061"/>
                  <a:pt x="4898638" y="4587689"/>
                  <a:pt x="4756623" y="4643228"/>
                </a:cubicBezTo>
                <a:cubicBezTo>
                  <a:pt x="4614608" y="4698767"/>
                  <a:pt x="4344870" y="4603471"/>
                  <a:pt x="3971780" y="4643228"/>
                </a:cubicBezTo>
                <a:cubicBezTo>
                  <a:pt x="3598690" y="4682985"/>
                  <a:pt x="3804319" y="4611762"/>
                  <a:pt x="3662599" y="4643228"/>
                </a:cubicBezTo>
                <a:cubicBezTo>
                  <a:pt x="3520879" y="4674694"/>
                  <a:pt x="3296816" y="4629213"/>
                  <a:pt x="3068022" y="4643228"/>
                </a:cubicBezTo>
                <a:cubicBezTo>
                  <a:pt x="2839228" y="4657243"/>
                  <a:pt x="2855880" y="4609499"/>
                  <a:pt x="2758841" y="4643228"/>
                </a:cubicBezTo>
                <a:cubicBezTo>
                  <a:pt x="2661802" y="4676957"/>
                  <a:pt x="2577223" y="4622127"/>
                  <a:pt x="2449661" y="4643228"/>
                </a:cubicBezTo>
                <a:cubicBezTo>
                  <a:pt x="2322099" y="4664329"/>
                  <a:pt x="1998247" y="4639433"/>
                  <a:pt x="1759950" y="4643228"/>
                </a:cubicBezTo>
                <a:cubicBezTo>
                  <a:pt x="1521653" y="4647023"/>
                  <a:pt x="1219328" y="4562081"/>
                  <a:pt x="1070240" y="4643228"/>
                </a:cubicBezTo>
                <a:cubicBezTo>
                  <a:pt x="921152" y="4724375"/>
                  <a:pt x="397580" y="4538498"/>
                  <a:pt x="0" y="4643228"/>
                </a:cubicBezTo>
                <a:cubicBezTo>
                  <a:pt x="-31699" y="4379897"/>
                  <a:pt x="52033" y="4300654"/>
                  <a:pt x="0" y="4062825"/>
                </a:cubicBezTo>
                <a:cubicBezTo>
                  <a:pt x="-52033" y="3824996"/>
                  <a:pt x="68493" y="3688235"/>
                  <a:pt x="0" y="3482421"/>
                </a:cubicBezTo>
                <a:cubicBezTo>
                  <a:pt x="-68493" y="3276607"/>
                  <a:pt x="25382" y="3109056"/>
                  <a:pt x="0" y="2994882"/>
                </a:cubicBezTo>
                <a:cubicBezTo>
                  <a:pt x="-25382" y="2880708"/>
                  <a:pt x="36403" y="2705664"/>
                  <a:pt x="0" y="2507343"/>
                </a:cubicBezTo>
                <a:cubicBezTo>
                  <a:pt x="-36403" y="2309022"/>
                  <a:pt x="25251" y="2161726"/>
                  <a:pt x="0" y="1973372"/>
                </a:cubicBezTo>
                <a:cubicBezTo>
                  <a:pt x="-25251" y="1785018"/>
                  <a:pt x="68160" y="1496974"/>
                  <a:pt x="0" y="1300104"/>
                </a:cubicBezTo>
                <a:cubicBezTo>
                  <a:pt x="-68160" y="1103234"/>
                  <a:pt x="71520" y="887209"/>
                  <a:pt x="0" y="626836"/>
                </a:cubicBezTo>
                <a:cubicBezTo>
                  <a:pt x="-71520" y="366463"/>
                  <a:pt x="5608" y="233456"/>
                  <a:pt x="0" y="0"/>
                </a:cubicBezTo>
                <a:close/>
              </a:path>
              <a:path w="9513245" h="4643228" stroke="0" extrusionOk="0">
                <a:moveTo>
                  <a:pt x="0" y="0"/>
                </a:moveTo>
                <a:cubicBezTo>
                  <a:pt x="94485" y="-14882"/>
                  <a:pt x="244903" y="10197"/>
                  <a:pt x="309180" y="0"/>
                </a:cubicBezTo>
                <a:cubicBezTo>
                  <a:pt x="373457" y="-10197"/>
                  <a:pt x="771595" y="48973"/>
                  <a:pt x="1094023" y="0"/>
                </a:cubicBezTo>
                <a:cubicBezTo>
                  <a:pt x="1416451" y="-48973"/>
                  <a:pt x="1623650" y="74939"/>
                  <a:pt x="1878866" y="0"/>
                </a:cubicBezTo>
                <a:cubicBezTo>
                  <a:pt x="2134082" y="-74939"/>
                  <a:pt x="2423784" y="29957"/>
                  <a:pt x="2663709" y="0"/>
                </a:cubicBezTo>
                <a:cubicBezTo>
                  <a:pt x="2903634" y="-29957"/>
                  <a:pt x="3118841" y="46093"/>
                  <a:pt x="3258286" y="0"/>
                </a:cubicBezTo>
                <a:cubicBezTo>
                  <a:pt x="3397731" y="-46093"/>
                  <a:pt x="3700805" y="43881"/>
                  <a:pt x="4043129" y="0"/>
                </a:cubicBezTo>
                <a:cubicBezTo>
                  <a:pt x="4385453" y="-43881"/>
                  <a:pt x="4358913" y="23869"/>
                  <a:pt x="4542574" y="0"/>
                </a:cubicBezTo>
                <a:cubicBezTo>
                  <a:pt x="4726235" y="-23869"/>
                  <a:pt x="4979850" y="79878"/>
                  <a:pt x="5327417" y="0"/>
                </a:cubicBezTo>
                <a:cubicBezTo>
                  <a:pt x="5674984" y="-79878"/>
                  <a:pt x="5895018" y="529"/>
                  <a:pt x="6112260" y="0"/>
                </a:cubicBezTo>
                <a:cubicBezTo>
                  <a:pt x="6329502" y="-529"/>
                  <a:pt x="6451201" y="31770"/>
                  <a:pt x="6611705" y="0"/>
                </a:cubicBezTo>
                <a:cubicBezTo>
                  <a:pt x="6772209" y="-31770"/>
                  <a:pt x="7145774" y="45582"/>
                  <a:pt x="7301416" y="0"/>
                </a:cubicBezTo>
                <a:cubicBezTo>
                  <a:pt x="7457058" y="-45582"/>
                  <a:pt x="7710520" y="2400"/>
                  <a:pt x="8086258" y="0"/>
                </a:cubicBezTo>
                <a:cubicBezTo>
                  <a:pt x="8461996" y="-2400"/>
                  <a:pt x="8401261" y="45547"/>
                  <a:pt x="8585704" y="0"/>
                </a:cubicBezTo>
                <a:cubicBezTo>
                  <a:pt x="8770147" y="-45547"/>
                  <a:pt x="9249234" y="104695"/>
                  <a:pt x="9513245" y="0"/>
                </a:cubicBezTo>
                <a:cubicBezTo>
                  <a:pt x="9562015" y="216780"/>
                  <a:pt x="9513175" y="300868"/>
                  <a:pt x="9513245" y="487539"/>
                </a:cubicBezTo>
                <a:cubicBezTo>
                  <a:pt x="9513315" y="674210"/>
                  <a:pt x="9489958" y="825211"/>
                  <a:pt x="9513245" y="1160807"/>
                </a:cubicBezTo>
                <a:cubicBezTo>
                  <a:pt x="9536532" y="1496403"/>
                  <a:pt x="9485070" y="1599474"/>
                  <a:pt x="9513245" y="1741211"/>
                </a:cubicBezTo>
                <a:cubicBezTo>
                  <a:pt x="9541420" y="1882948"/>
                  <a:pt x="9510398" y="2208342"/>
                  <a:pt x="9513245" y="2368046"/>
                </a:cubicBezTo>
                <a:cubicBezTo>
                  <a:pt x="9516092" y="2527750"/>
                  <a:pt x="9468714" y="2720716"/>
                  <a:pt x="9513245" y="2948450"/>
                </a:cubicBezTo>
                <a:cubicBezTo>
                  <a:pt x="9557776" y="3176184"/>
                  <a:pt x="9464018" y="3286150"/>
                  <a:pt x="9513245" y="3575286"/>
                </a:cubicBezTo>
                <a:cubicBezTo>
                  <a:pt x="9562472" y="3864422"/>
                  <a:pt x="9445294" y="4175193"/>
                  <a:pt x="9513245" y="4643228"/>
                </a:cubicBezTo>
                <a:cubicBezTo>
                  <a:pt x="9425019" y="4661464"/>
                  <a:pt x="9338685" y="4612251"/>
                  <a:pt x="9204065" y="4643228"/>
                </a:cubicBezTo>
                <a:cubicBezTo>
                  <a:pt x="9069445" y="4674205"/>
                  <a:pt x="8986856" y="4621176"/>
                  <a:pt x="8799752" y="4643228"/>
                </a:cubicBezTo>
                <a:cubicBezTo>
                  <a:pt x="8612648" y="4665280"/>
                  <a:pt x="8442715" y="4583262"/>
                  <a:pt x="8110041" y="4643228"/>
                </a:cubicBezTo>
                <a:cubicBezTo>
                  <a:pt x="7777367" y="4703194"/>
                  <a:pt x="7864803" y="4603439"/>
                  <a:pt x="7705728" y="4643228"/>
                </a:cubicBezTo>
                <a:cubicBezTo>
                  <a:pt x="7546653" y="4683017"/>
                  <a:pt x="7394678" y="4620275"/>
                  <a:pt x="7301416" y="4643228"/>
                </a:cubicBezTo>
                <a:cubicBezTo>
                  <a:pt x="7208154" y="4666181"/>
                  <a:pt x="7050882" y="4622631"/>
                  <a:pt x="6897103" y="4643228"/>
                </a:cubicBezTo>
                <a:cubicBezTo>
                  <a:pt x="6743324" y="4663825"/>
                  <a:pt x="6277648" y="4556797"/>
                  <a:pt x="6112260" y="4643228"/>
                </a:cubicBezTo>
                <a:cubicBezTo>
                  <a:pt x="5946872" y="4729659"/>
                  <a:pt x="5561731" y="4606472"/>
                  <a:pt x="5422550" y="4643228"/>
                </a:cubicBezTo>
                <a:cubicBezTo>
                  <a:pt x="5283369" y="4679984"/>
                  <a:pt x="5182031" y="4618488"/>
                  <a:pt x="5113369" y="4643228"/>
                </a:cubicBezTo>
                <a:cubicBezTo>
                  <a:pt x="5044707" y="4667968"/>
                  <a:pt x="4707231" y="4631502"/>
                  <a:pt x="4328526" y="4643228"/>
                </a:cubicBezTo>
                <a:cubicBezTo>
                  <a:pt x="3949821" y="4654954"/>
                  <a:pt x="4012517" y="4619850"/>
                  <a:pt x="3924214" y="4643228"/>
                </a:cubicBezTo>
                <a:cubicBezTo>
                  <a:pt x="3835911" y="4666606"/>
                  <a:pt x="3581207" y="4585917"/>
                  <a:pt x="3424768" y="4643228"/>
                </a:cubicBezTo>
                <a:cubicBezTo>
                  <a:pt x="3268329" y="4700539"/>
                  <a:pt x="2917242" y="4599258"/>
                  <a:pt x="2735058" y="4643228"/>
                </a:cubicBezTo>
                <a:cubicBezTo>
                  <a:pt x="2552874" y="4687198"/>
                  <a:pt x="2422196" y="4639036"/>
                  <a:pt x="2140480" y="4643228"/>
                </a:cubicBezTo>
                <a:cubicBezTo>
                  <a:pt x="1858764" y="4647420"/>
                  <a:pt x="1783544" y="4563595"/>
                  <a:pt x="1450770" y="4643228"/>
                </a:cubicBezTo>
                <a:cubicBezTo>
                  <a:pt x="1117996" y="4722861"/>
                  <a:pt x="1183328" y="4637215"/>
                  <a:pt x="1046457" y="4643228"/>
                </a:cubicBezTo>
                <a:cubicBezTo>
                  <a:pt x="909586" y="4649241"/>
                  <a:pt x="378028" y="4622778"/>
                  <a:pt x="0" y="4643228"/>
                </a:cubicBezTo>
                <a:cubicBezTo>
                  <a:pt x="-7315" y="4536851"/>
                  <a:pt x="31625" y="4344309"/>
                  <a:pt x="0" y="4155689"/>
                </a:cubicBezTo>
                <a:cubicBezTo>
                  <a:pt x="-31625" y="3967069"/>
                  <a:pt x="35512" y="3818222"/>
                  <a:pt x="0" y="3621718"/>
                </a:cubicBezTo>
                <a:cubicBezTo>
                  <a:pt x="-35512" y="3425214"/>
                  <a:pt x="25823" y="3158949"/>
                  <a:pt x="0" y="2948450"/>
                </a:cubicBezTo>
                <a:cubicBezTo>
                  <a:pt x="-25823" y="2737951"/>
                  <a:pt x="33006" y="2477508"/>
                  <a:pt x="0" y="2275182"/>
                </a:cubicBezTo>
                <a:cubicBezTo>
                  <a:pt x="-33006" y="2072856"/>
                  <a:pt x="9141" y="1875296"/>
                  <a:pt x="0" y="1694778"/>
                </a:cubicBezTo>
                <a:cubicBezTo>
                  <a:pt x="-9141" y="1514260"/>
                  <a:pt x="33600" y="1347332"/>
                  <a:pt x="0" y="1114375"/>
                </a:cubicBezTo>
                <a:cubicBezTo>
                  <a:pt x="-33600" y="881418"/>
                  <a:pt x="26631" y="506932"/>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Making a simpler Optimization Problem</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dirty="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804726" y="253265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7319282" y="2433226"/>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7845879" y="3754719"/>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8307161" y="4471600"/>
            <a:ext cx="530678"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96441" y="509978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6841614" y="3754719"/>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866014" y="4429831"/>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097676" y="5594193"/>
            <a:ext cx="2123509" cy="6668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75289" y="6261034"/>
            <a:ext cx="3123581" cy="59696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666981" y="2838485"/>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20786" y="2825573"/>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C6508FA-0359-1D45-0ED1-E9F9EA28052F}"/>
              </a:ext>
            </a:extLst>
          </p:cNvPr>
          <p:cNvSpPr txBox="1"/>
          <p:nvPr/>
        </p:nvSpPr>
        <p:spPr>
          <a:xfrm>
            <a:off x="5069" y="163782"/>
            <a:ext cx="1860492" cy="2862322"/>
          </a:xfrm>
          <a:prstGeom prst="rect">
            <a:avLst/>
          </a:prstGeom>
          <a:solidFill>
            <a:srgbClr val="002D61"/>
          </a:solidFill>
          <a:ln>
            <a:solidFill>
              <a:srgbClr val="002D61"/>
            </a:solidFill>
          </a:ln>
        </p:spPr>
        <p:txBody>
          <a:bodyPr wrap="square" rtlCol="0">
            <a:spAutoFit/>
          </a:bodyPr>
          <a:lstStyle/>
          <a:p>
            <a:r>
              <a:rPr lang="en-US" dirty="0">
                <a:solidFill>
                  <a:schemeClr val="bg1"/>
                </a:solidFill>
              </a:rPr>
              <a:t>Start with removing some terms form the problem.</a:t>
            </a:r>
          </a:p>
          <a:p>
            <a:r>
              <a:rPr lang="en-US" dirty="0">
                <a:solidFill>
                  <a:schemeClr val="bg1"/>
                </a:solidFill>
              </a:rPr>
              <a:t>We hope to get good initialization values for the more complex problems.</a:t>
            </a:r>
            <a:endParaRPr lang="en-US" dirty="0"/>
          </a:p>
        </p:txBody>
      </p:sp>
    </p:spTree>
    <p:extLst>
      <p:ext uri="{BB962C8B-B14F-4D97-AF65-F5344CB8AC3E}">
        <p14:creationId xmlns:p14="http://schemas.microsoft.com/office/powerpoint/2010/main" val="28688699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dirty="0"/>
              <a:t>Conditions derived to ensure that batteries do NOT simultaneously charge and discharge. </a:t>
            </a:r>
            <a:r>
              <a:rPr lang="en-US" b="1" i="1" dirty="0">
                <a:solidFill>
                  <a:schemeClr val="accent1">
                    <a:lumMod val="40000"/>
                    <a:lumOff val="60000"/>
                  </a:schemeClr>
                </a:solidFill>
              </a:rPr>
              <a:t>(Is that a big problem?)</a:t>
            </a:r>
          </a:p>
          <a:p>
            <a:endParaRPr lang="en-US" dirty="0"/>
          </a:p>
          <a:p>
            <a:r>
              <a:rPr lang="en-US" dirty="0"/>
              <a:t>Tested with </a:t>
            </a:r>
            <a:r>
              <a:rPr lang="en-US" dirty="0" err="1"/>
              <a:t>GridLab</a:t>
            </a:r>
            <a:r>
              <a:rPr lang="en-US" dirty="0"/>
              <a:t>-D for IEEE 13 and IEEE 123.</a:t>
            </a:r>
          </a:p>
          <a:p>
            <a:pPr lvl="1">
              <a:buFont typeface="Wingdings" panose="05000000000000000000" pitchFamily="2" charset="2"/>
              <a:buChar char="Ø"/>
            </a:pPr>
            <a:r>
              <a:rPr lang="en-US" dirty="0"/>
              <a:t>AC feasibility of the solutions ensured</a:t>
            </a:r>
          </a:p>
          <a:p>
            <a:pPr lvl="1">
              <a:buFont typeface="Wingdings" panose="05000000000000000000" pitchFamily="2" charset="2"/>
              <a:buChar char="Ø"/>
            </a:pPr>
            <a:r>
              <a:rPr lang="en-US" dirty="0"/>
              <a:t>Near-optimal performance</a:t>
            </a:r>
          </a:p>
          <a:p>
            <a:pPr lvl="1">
              <a:buFont typeface="Wingdings" panose="05000000000000000000" pitchFamily="2" charset="2"/>
              <a:buChar char="Ø"/>
            </a:pPr>
            <a:r>
              <a:rPr lang="en-US" dirty="0"/>
              <a:t>Solution time &lt; 1 min.</a:t>
            </a:r>
          </a:p>
          <a:p>
            <a:pPr lvl="1"/>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646212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5"/>
            <a:ext cx="10063163" cy="3256786"/>
          </a:xfrm>
        </p:spPr>
        <p:txBody>
          <a:bodyPr>
            <a:normAutofit/>
          </a:bodyPr>
          <a:lstStyle/>
          <a:p>
            <a:r>
              <a:rPr lang="en-US" dirty="0" err="1"/>
              <a:t>ConEd</a:t>
            </a:r>
            <a:r>
              <a:rPr lang="en-US" baseline="30000" dirty="0"/>
              <a:t>*</a:t>
            </a:r>
            <a:r>
              <a:rPr lang="en-US" dirty="0"/>
              <a:t> of NY moving towards Distributed System Platforms (DSPs)</a:t>
            </a:r>
          </a:p>
          <a:p>
            <a:endParaRPr lang="en-US" dirty="0"/>
          </a:p>
          <a:p>
            <a:r>
              <a:rPr lang="en-US" dirty="0"/>
              <a:t>These DSPs allow for DERs to be factored into Optimization schemes for Power Generation</a:t>
            </a:r>
          </a:p>
          <a:p>
            <a:endParaRPr lang="en-US" dirty="0"/>
          </a:p>
          <a:p>
            <a:r>
              <a:rPr lang="en-US" dirty="0"/>
              <a:t>DERs can be Optimized to function as Virtual Batteries (VBs)</a:t>
            </a:r>
          </a:p>
          <a:p>
            <a:pPr lvl="1">
              <a:buFont typeface="Wingdings" panose="05000000000000000000" pitchFamily="2" charset="2"/>
              <a:buChar char="Ø"/>
            </a:pPr>
            <a:r>
              <a:rPr lang="en-US" dirty="0"/>
              <a:t>provide energy services at different </a:t>
            </a:r>
            <a:r>
              <a:rPr lang="en-US" dirty="0" err="1"/>
              <a:t>spatio</a:t>
            </a:r>
            <a:r>
              <a:rPr lang="en-US" dirty="0"/>
              <a:t>-temporal scales.</a:t>
            </a:r>
          </a:p>
          <a:p>
            <a:pPr lvl="1"/>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4" name="TextBox 3">
            <a:extLst>
              <a:ext uri="{FF2B5EF4-FFF2-40B4-BE49-F238E27FC236}">
                <a16:creationId xmlns:a16="http://schemas.microsoft.com/office/drawing/2014/main" id="{8EFEBC6E-AF86-6BC5-4CB0-6803F1624DA1}"/>
              </a:ext>
            </a:extLst>
          </p:cNvPr>
          <p:cNvSpPr txBox="1"/>
          <p:nvPr/>
        </p:nvSpPr>
        <p:spPr>
          <a:xfrm>
            <a:off x="1238250" y="5505451"/>
            <a:ext cx="3838575" cy="1200329"/>
          </a:xfrm>
          <a:prstGeom prst="rect">
            <a:avLst/>
          </a:prstGeom>
          <a:noFill/>
          <a:ln>
            <a:solidFill>
              <a:schemeClr val="bg2">
                <a:lumMod val="40000"/>
                <a:lumOff val="60000"/>
              </a:schemeClr>
            </a:solidFill>
          </a:ln>
        </p:spPr>
        <p:txBody>
          <a:bodyPr wrap="square" rtlCol="0">
            <a:spAutoFit/>
          </a:bodyPr>
          <a:lstStyle/>
          <a:p>
            <a:r>
              <a:rPr lang="en-US" dirty="0">
                <a:solidFill>
                  <a:schemeClr val="bg1"/>
                </a:solidFill>
              </a:rPr>
              <a:t>* Consolidated Edison, electric utility in NY and NOT </a:t>
            </a:r>
            <a:r>
              <a:rPr lang="en-US" dirty="0" err="1">
                <a:solidFill>
                  <a:schemeClr val="bg1"/>
                </a:solidFill>
              </a:rPr>
              <a:t>ComEd</a:t>
            </a:r>
            <a:r>
              <a:rPr lang="en-US" dirty="0">
                <a:solidFill>
                  <a:schemeClr val="bg1"/>
                </a:solidFill>
              </a:rPr>
              <a:t>, Commonwealth Edison, electric utility in IL</a:t>
            </a:r>
          </a:p>
        </p:txBody>
      </p:sp>
    </p:spTree>
    <p:extLst>
      <p:ext uri="{BB962C8B-B14F-4D97-AF65-F5344CB8AC3E}">
        <p14:creationId xmlns:p14="http://schemas.microsoft.com/office/powerpoint/2010/main" val="4978682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dirty="0"/>
              <a:t>Traditionally, </a:t>
            </a:r>
            <a:r>
              <a:rPr lang="en-US" i="1" dirty="0" err="1"/>
              <a:t>DistFlow</a:t>
            </a:r>
            <a:r>
              <a:rPr lang="en-US" i="1" dirty="0"/>
              <a:t> </a:t>
            </a:r>
            <a:r>
              <a:rPr lang="en-US" dirty="0"/>
              <a:t>algorithms based on the Branch Flow Model (BFM), which are an exact non-linear formulation of the distribution power flow equations, only work on balanced single-phase equivalent networks.</a:t>
            </a:r>
          </a:p>
          <a:p>
            <a:pPr lvl="1"/>
            <a:endParaRPr lang="en-US" dirty="0"/>
          </a:p>
          <a:p>
            <a:pPr lvl="1"/>
            <a:r>
              <a:rPr lang="en-US" dirty="0"/>
              <a:t>But Distribution Networks are inherently unbalanced.</a:t>
            </a:r>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218346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dirty="0"/>
              <a:t>In </a:t>
            </a:r>
            <a:r>
              <a:rPr lang="en-US" dirty="0">
                <a:solidFill>
                  <a:schemeClr val="accent1">
                    <a:lumMod val="40000"/>
                    <a:lumOff val="60000"/>
                  </a:schemeClr>
                </a:solidFill>
                <a:hlinkClick r:id="rId2" action="ppaction://hlinksldjump">
                  <a:extLst>
                    <a:ext uri="{A12FA001-AC4F-418D-AE19-62706E023703}">
                      <ahyp:hlinkClr xmlns:ahyp="http://schemas.microsoft.com/office/drawing/2018/hyperlinkcolor" val="tx"/>
                    </a:ext>
                  </a:extLst>
                </a:hlinkClick>
              </a:rPr>
              <a:t>[22] </a:t>
            </a:r>
            <a:r>
              <a:rPr lang="en-US" dirty="0"/>
              <a:t>by the same authors, they have developed a three-phase convex SOCP relaxation of the multi-period OPF problem, and provided sufficient conditions which ensure the avoidance of simultaneous charging and discharging.</a:t>
            </a:r>
          </a:p>
          <a:p>
            <a:pPr lvl="1"/>
            <a:endParaRPr lang="en-US" dirty="0"/>
          </a:p>
          <a:p>
            <a:pPr lvl="1"/>
            <a:r>
              <a:rPr lang="en-US" dirty="0"/>
              <a:t>In this paper, they extend the work by developing a Multi-Period SOCP-NLP algorithm that provides a </a:t>
            </a:r>
            <a:r>
              <a:rPr lang="en-US" i="1" dirty="0"/>
              <a:t>near </a:t>
            </a:r>
            <a:r>
              <a:rPr lang="en-US" dirty="0"/>
              <a:t>optimal and guaranteed feasible solution.</a:t>
            </a:r>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0971065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dirty="0"/>
              <a:t>The optimized solutions from the relaxed SOCP model, are used to initialize a Non-Linear Program (NLP) of the actual AC Power Flow, to obtain a physically realizable solution.</a:t>
            </a:r>
          </a:p>
          <a:p>
            <a:pPr lvl="1"/>
            <a:endParaRPr lang="en-US" dirty="0"/>
          </a:p>
          <a:p>
            <a:pPr lvl="1"/>
            <a:r>
              <a:rPr lang="en-US" dirty="0"/>
              <a:t>Real-Power Solutions that form the energy trajectory and are obtained from the SOCP, are fixed in the NLP, </a:t>
            </a:r>
            <a:r>
              <a:rPr lang="en-US" dirty="0">
                <a:solidFill>
                  <a:schemeClr val="accent1">
                    <a:lumMod val="40000"/>
                    <a:lumOff val="60000"/>
                  </a:schemeClr>
                </a:solidFill>
              </a:rPr>
              <a:t>leading to a decoupling of the different time-steps</a:t>
            </a:r>
            <a:r>
              <a:rPr lang="en-US" dirty="0"/>
              <a:t>. </a:t>
            </a:r>
            <a:r>
              <a:rPr lang="en-US" b="1" i="1" dirty="0"/>
              <a:t>(What? How?)</a:t>
            </a:r>
          </a:p>
          <a:p>
            <a:pPr lvl="1"/>
            <a:endParaRPr lang="en-US" dirty="0"/>
          </a:p>
          <a:p>
            <a:pPr lvl="1"/>
            <a:r>
              <a:rPr lang="en-US" dirty="0">
                <a:solidFill>
                  <a:schemeClr val="accent1">
                    <a:lumMod val="40000"/>
                    <a:lumOff val="60000"/>
                  </a:schemeClr>
                </a:solidFill>
              </a:rPr>
              <a:t>As a result, the NLP solves for each time-step separately (possibly in-parallel), leading to a scalable framework. </a:t>
            </a:r>
            <a:r>
              <a:rPr lang="en-US" b="1" i="1" dirty="0"/>
              <a:t>(What?)</a:t>
            </a:r>
          </a:p>
          <a:p>
            <a:pPr lvl="1"/>
            <a:endParaRPr lang="en-US" b="1" i="1" dirty="0"/>
          </a:p>
          <a:p>
            <a:pPr lvl="1"/>
            <a:r>
              <a:rPr lang="en-US" dirty="0"/>
              <a:t>Validation is performed using </a:t>
            </a:r>
            <a:r>
              <a:rPr lang="en-US" dirty="0" err="1"/>
              <a:t>GridLab</a:t>
            </a:r>
            <a:r>
              <a:rPr lang="en-US" dirty="0"/>
              <a:t>-D.</a:t>
            </a:r>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40632361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7359303" cy="4286531"/>
              </a:xfrm>
              <a:ln>
                <a:solidFill>
                  <a:schemeClr val="bg2">
                    <a:lumMod val="20000"/>
                    <a:lumOff val="80000"/>
                  </a:schemeClr>
                </a:solidFill>
              </a:ln>
            </p:spPr>
            <p:txBody>
              <a:bodyPr>
                <a:normAutofit/>
              </a:bodyPr>
              <a:lstStyle/>
              <a:p>
                <a:pPr marL="182880" lvl="1" indent="0">
                  <a:buNone/>
                </a:pPr>
                <a:r>
                  <a:rPr lang="en-US" sz="2800" dirty="0"/>
                  <a:t>Case Study Description</a:t>
                </a:r>
              </a:p>
              <a:p>
                <a:pPr lvl="1"/>
                <a:r>
                  <a:rPr lang="en-US" dirty="0"/>
                  <a:t>IEEE </a:t>
                </a:r>
                <a14:m>
                  <m:oMath xmlns:m="http://schemas.openxmlformats.org/officeDocument/2006/math">
                    <m:r>
                      <a:rPr lang="en-US" i="1" dirty="0" smtClean="0">
                        <a:latin typeface="Cambria Math" panose="02040503050406030204" pitchFamily="18" charset="0"/>
                      </a:rPr>
                      <m:t>123</m:t>
                    </m:r>
                  </m:oMath>
                </a14:m>
                <a:r>
                  <a:rPr lang="en-US" dirty="0"/>
                  <a:t>, Unbalanced, </a:t>
                </a:r>
                <a14:m>
                  <m:oMath xmlns:m="http://schemas.openxmlformats.org/officeDocument/2006/math">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m:t>
                        </m:r>
                      </m:sub>
                    </m:sSub>
                    <m:r>
                      <a:rPr lang="en-US" b="0" i="1" smtClean="0">
                        <a:latin typeface="Cambria Math" panose="02040503050406030204" pitchFamily="18" charset="0"/>
                      </a:rPr>
                      <m:t>=2.4, </m:t>
                    </m:r>
                    <m:r>
                      <a:rPr lang="en-US" b="0" i="1" smtClean="0">
                        <a:latin typeface="Cambria Math" panose="02040503050406030204" pitchFamily="18" charset="0"/>
                      </a:rPr>
                      <m:t>𝑀𝑉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𝐵</m:t>
                        </m:r>
                      </m:sub>
                    </m:sSub>
                    <m:r>
                      <a:rPr lang="en-US" b="0" i="1" smtClean="0">
                        <a:latin typeface="Cambria Math" panose="02040503050406030204" pitchFamily="18" charset="0"/>
                      </a:rPr>
                      <m:t>=1</m:t>
                    </m:r>
                  </m:oMath>
                </a14:m>
                <a:endParaRPr lang="en-US" b="0" dirty="0"/>
              </a:p>
              <a:p>
                <a:pPr lvl="1"/>
                <a:endParaRPr lang="en-US" dirty="0"/>
              </a:p>
              <a:p>
                <a:pPr lvl="1"/>
                <a:r>
                  <a:rPr lang="en-US" dirty="0"/>
                  <a:t>Algorithm implemented in </a:t>
                </a:r>
                <a:r>
                  <a:rPr lang="en-US" i="1" dirty="0"/>
                  <a:t>Receding-Horizon </a:t>
                </a:r>
                <a:r>
                  <a:rPr lang="en-US" dirty="0"/>
                  <a:t>fashion.</a:t>
                </a:r>
              </a:p>
              <a:p>
                <a:pPr lvl="1"/>
                <a:endParaRPr lang="en-US" dirty="0"/>
              </a:p>
              <a:p>
                <a:pPr lvl="1"/>
                <a:r>
                  <a:rPr lang="en-US" i="1" dirty="0"/>
                  <a:t>Receding-Horizon </a:t>
                </a:r>
                <a:r>
                  <a:rPr lang="en-US" dirty="0"/>
                  <a:t>means a rolling window where predictions for the next </a:t>
                </a:r>
                <a14:m>
                  <m:oMath xmlns:m="http://schemas.openxmlformats.org/officeDocument/2006/math">
                    <m:r>
                      <a:rPr lang="en-US" b="0" i="1" smtClean="0">
                        <a:latin typeface="Cambria Math" panose="02040503050406030204" pitchFamily="18" charset="0"/>
                      </a:rPr>
                      <m:t>𝑇</m:t>
                    </m:r>
                  </m:oMath>
                </a14:m>
                <a:r>
                  <a:rPr lang="en-US" dirty="0"/>
                  <a:t> time-steps from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r>
                  <a:rPr lang="en-US" dirty="0"/>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 </m:t>
                    </m:r>
                  </m:oMath>
                </a14:m>
                <a:r>
                  <a:rPr lang="en-US" dirty="0"/>
                  <a:t>are made at time </a:t>
                </a:r>
                <a14:m>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 </m:t>
                    </m:r>
                  </m:oMath>
                </a14:m>
                <a:r>
                  <a:rPr lang="en-US" dirty="0"/>
                  <a:t>and since predictions are updated at every time step, for the next time step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dirty="0"/>
                  <a:t> , predictions for the next </a:t>
                </a:r>
                <a14:m>
                  <m:oMath xmlns:m="http://schemas.openxmlformats.org/officeDocument/2006/math">
                    <m:r>
                      <a:rPr lang="en-US" b="0" i="1" smtClean="0">
                        <a:latin typeface="Cambria Math" panose="02040503050406030204" pitchFamily="18" charset="0"/>
                      </a:rPr>
                      <m:t>𝑇</m:t>
                    </m:r>
                  </m:oMath>
                </a14:m>
                <a:r>
                  <a:rPr lang="en-US" dirty="0"/>
                  <a:t> time steps from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+2 </m:t>
                    </m:r>
                  </m:oMath>
                </a14:m>
                <a:r>
                  <a:rPr lang="en-US" dirty="0"/>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+1</m:t>
                    </m:r>
                  </m:oMath>
                </a14:m>
                <a:r>
                  <a:rPr lang="en-US" dirty="0"/>
                  <a:t> are once again made.</a:t>
                </a:r>
              </a:p>
              <a:p>
                <a:pPr lvl="1"/>
                <a:r>
                  <a:rPr lang="en-US" dirty="0"/>
                  <a:t>The cycle goes on.</a:t>
                </a:r>
              </a:p>
              <a:p>
                <a:pPr lvl="1"/>
                <a:endParaRPr lang="en-US" dirty="0"/>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7359303" cy="4286531"/>
              </a:xfrm>
              <a:blipFill>
                <a:blip r:embed="rId2"/>
                <a:stretch>
                  <a:fillRect l="-414" t="-3262" r="-190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8" name="Group 7">
            <a:extLst>
              <a:ext uri="{FF2B5EF4-FFF2-40B4-BE49-F238E27FC236}">
                <a16:creationId xmlns:a16="http://schemas.microsoft.com/office/drawing/2014/main" id="{020B6DA4-6AFC-3029-20D5-7902E391DECE}"/>
              </a:ext>
            </a:extLst>
          </p:cNvPr>
          <p:cNvGrpSpPr/>
          <p:nvPr/>
        </p:nvGrpSpPr>
        <p:grpSpPr>
          <a:xfrm>
            <a:off x="8644378" y="1690935"/>
            <a:ext cx="3007151" cy="3448837"/>
            <a:chOff x="8474695" y="1719215"/>
            <a:chExt cx="3007151" cy="3448837"/>
          </a:xfrm>
        </p:grpSpPr>
        <p:pic>
          <p:nvPicPr>
            <p:cNvPr id="6" name="Picture 5">
              <a:extLst>
                <a:ext uri="{FF2B5EF4-FFF2-40B4-BE49-F238E27FC236}">
                  <a16:creationId xmlns:a16="http://schemas.microsoft.com/office/drawing/2014/main" id="{CDF98BC0-135B-680B-30F4-9C66C6A56AAB}"/>
                </a:ext>
              </a:extLst>
            </p:cNvPr>
            <p:cNvPicPr>
              <a:picLocks noChangeAspect="1"/>
            </p:cNvPicPr>
            <p:nvPr/>
          </p:nvPicPr>
          <p:blipFill>
            <a:blip r:embed="rId3"/>
            <a:stretch>
              <a:fillRect/>
            </a:stretch>
          </p:blipFill>
          <p:spPr>
            <a:xfrm>
              <a:off x="8474695" y="1719215"/>
              <a:ext cx="3007151" cy="2248508"/>
            </a:xfrm>
            <a:prstGeom prst="rect">
              <a:avLst/>
            </a:prstGeom>
            <a:ln>
              <a:solidFill>
                <a:schemeClr val="bg2">
                  <a:lumMod val="40000"/>
                  <a:lumOff val="60000"/>
                </a:schemeClr>
              </a:solid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862050-EC9B-19B8-02AD-F7435391C1EB}"/>
                    </a:ext>
                  </a:extLst>
                </p:cNvPr>
                <p:cNvSpPr txBox="1"/>
                <p:nvPr/>
              </p:nvSpPr>
              <p:spPr>
                <a:xfrm>
                  <a:off x="8540681" y="3967723"/>
                  <a:ext cx="2875177" cy="1200329"/>
                </a:xfrm>
                <a:prstGeom prst="rect">
                  <a:avLst/>
                </a:prstGeom>
                <a:noFill/>
                <a:ln>
                  <a:solidFill>
                    <a:schemeClr val="bg2">
                      <a:lumMod val="40000"/>
                      <a:lumOff val="60000"/>
                    </a:schemeClr>
                  </a:solidFill>
                </a:ln>
              </p:spPr>
              <p:txBody>
                <a:bodyPr wrap="square" rtlCol="0">
                  <a:spAutoFit/>
                </a:bodyPr>
                <a:lstStyle/>
                <a:p>
                  <a:r>
                    <a:rPr lang="en-US" dirty="0">
                      <a:solidFill>
                        <a:schemeClr val="bg1"/>
                      </a:solidFill>
                    </a:rPr>
                    <a:t>Fig. Aggregate solar, demand and net-demand profile over a prediction horizon of </a:t>
                  </a:r>
                  <a14:m>
                    <m:oMath xmlns:m="http://schemas.openxmlformats.org/officeDocument/2006/math">
                      <m:r>
                        <a:rPr lang="en-US" b="0" i="1" smtClean="0">
                          <a:solidFill>
                            <a:schemeClr val="bg1"/>
                          </a:solidFill>
                          <a:latin typeface="Cambria Math" panose="02040503050406030204" pitchFamily="18" charset="0"/>
                        </a:rPr>
                        <m:t>60 </m:t>
                      </m:r>
                      <m:r>
                        <a:rPr lang="en-US" b="0" i="1" smtClean="0">
                          <a:solidFill>
                            <a:schemeClr val="bg1"/>
                          </a:solidFill>
                          <a:latin typeface="Cambria Math" panose="02040503050406030204" pitchFamily="18" charset="0"/>
                        </a:rPr>
                        <m:t>𝑚𝑖𝑛𝑢𝑡𝑒𝑠</m:t>
                      </m:r>
                      <m:r>
                        <a:rPr lang="en-US" b="0" i="1" smtClean="0">
                          <a:solidFill>
                            <a:schemeClr val="bg1"/>
                          </a:solidFill>
                          <a:latin typeface="Cambria Math" panose="02040503050406030204" pitchFamily="18" charset="0"/>
                        </a:rPr>
                        <m:t>.</m:t>
                      </m:r>
                    </m:oMath>
                  </a14:m>
                  <a:endParaRPr lang="en-US" dirty="0">
                    <a:solidFill>
                      <a:schemeClr val="bg1"/>
                    </a:solidFill>
                  </a:endParaRPr>
                </a:p>
              </p:txBody>
            </p:sp>
          </mc:Choice>
          <mc:Fallback xmlns="">
            <p:sp>
              <p:nvSpPr>
                <p:cNvPr id="7" name="TextBox 6">
                  <a:extLst>
                    <a:ext uri="{FF2B5EF4-FFF2-40B4-BE49-F238E27FC236}">
                      <a16:creationId xmlns:a16="http://schemas.microsoft.com/office/drawing/2014/main" id="{EC862050-EC9B-19B8-02AD-F7435391C1EB}"/>
                    </a:ext>
                  </a:extLst>
                </p:cNvPr>
                <p:cNvSpPr txBox="1">
                  <a:spLocks noRot="1" noChangeAspect="1" noMove="1" noResize="1" noEditPoints="1" noAdjustHandles="1" noChangeArrowheads="1" noChangeShapeType="1" noTextEdit="1"/>
                </p:cNvSpPr>
                <p:nvPr/>
              </p:nvSpPr>
              <p:spPr>
                <a:xfrm>
                  <a:off x="8540681" y="3967723"/>
                  <a:ext cx="2875177" cy="1200329"/>
                </a:xfrm>
                <a:prstGeom prst="rect">
                  <a:avLst/>
                </a:prstGeom>
                <a:blipFill>
                  <a:blip r:embed="rId4"/>
                  <a:stretch>
                    <a:fillRect l="-1688" t="-2010" b="-6533"/>
                  </a:stretch>
                </a:blipFill>
                <a:ln>
                  <a:solidFill>
                    <a:schemeClr val="bg2">
                      <a:lumMod val="40000"/>
                      <a:lumOff val="60000"/>
                    </a:schemeClr>
                  </a:solidFill>
                </a:ln>
              </p:spPr>
              <p:txBody>
                <a:bodyPr/>
                <a:lstStyle/>
                <a:p>
                  <a:r>
                    <a:rPr lang="en-US">
                      <a:noFill/>
                    </a:rPr>
                    <a:t> </a:t>
                  </a:r>
                </a:p>
              </p:txBody>
            </p:sp>
          </mc:Fallback>
        </mc:AlternateContent>
      </p:grpSp>
    </p:spTree>
    <p:extLst>
      <p:ext uri="{BB962C8B-B14F-4D97-AF65-F5344CB8AC3E}">
        <p14:creationId xmlns:p14="http://schemas.microsoft.com/office/powerpoint/2010/main" val="25162702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aphicFrame>
        <p:nvGraphicFramePr>
          <p:cNvPr id="4" name="Diagram 3">
            <a:extLst>
              <a:ext uri="{FF2B5EF4-FFF2-40B4-BE49-F238E27FC236}">
                <a16:creationId xmlns:a16="http://schemas.microsoft.com/office/drawing/2014/main" id="{6E8D8754-8752-D118-4DFD-F18A5E6DEF52}"/>
              </a:ext>
            </a:extLst>
          </p:cNvPr>
          <p:cNvGraphicFramePr/>
          <p:nvPr>
            <p:extLst>
              <p:ext uri="{D42A27DB-BD31-4B8C-83A1-F6EECF244321}">
                <p14:modId xmlns:p14="http://schemas.microsoft.com/office/powerpoint/2010/main" val="2816914712"/>
              </p:ext>
            </p:extLst>
          </p:nvPr>
        </p:nvGraphicFramePr>
        <p:xfrm>
          <a:off x="600076" y="1486506"/>
          <a:ext cx="11371966" cy="5253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dirty="0">
                <a:solidFill>
                  <a:schemeClr val="bg1"/>
                </a:solidFill>
              </a:rPr>
              <a:t>The Process</a:t>
            </a:r>
          </a:p>
        </p:txBody>
      </p:sp>
    </p:spTree>
    <p:extLst>
      <p:ext uri="{BB962C8B-B14F-4D97-AF65-F5344CB8AC3E}">
        <p14:creationId xmlns:p14="http://schemas.microsoft.com/office/powerpoint/2010/main" val="40320089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dirty="0">
                <a:solidFill>
                  <a:schemeClr val="bg1"/>
                </a:solidFill>
              </a:rPr>
              <a:t>The Process</a:t>
            </a:r>
          </a:p>
        </p:txBody>
      </p:sp>
      <p:pic>
        <p:nvPicPr>
          <p:cNvPr id="5" name="Picture 4">
            <a:extLst>
              <a:ext uri="{FF2B5EF4-FFF2-40B4-BE49-F238E27FC236}">
                <a16:creationId xmlns:a16="http://schemas.microsoft.com/office/drawing/2014/main" id="{0AC97D59-505B-282A-F887-E99C53706F78}"/>
              </a:ext>
            </a:extLst>
          </p:cNvPr>
          <p:cNvPicPr>
            <a:picLocks noChangeAspect="1"/>
          </p:cNvPicPr>
          <p:nvPr/>
        </p:nvPicPr>
        <p:blipFill>
          <a:blip r:embed="rId2"/>
          <a:stretch>
            <a:fillRect/>
          </a:stretch>
        </p:blipFill>
        <p:spPr>
          <a:xfrm>
            <a:off x="390057" y="2442940"/>
            <a:ext cx="6687483" cy="3191320"/>
          </a:xfrm>
          <a:prstGeom prst="rect">
            <a:avLst/>
          </a:prstGeom>
          <a:ln>
            <a:solidFill>
              <a:schemeClr val="bg2">
                <a:lumMod val="40000"/>
                <a:lumOff val="60000"/>
              </a:schemeClr>
            </a:solidFill>
          </a:ln>
        </p:spPr>
      </p:pic>
      <p:sp>
        <p:nvSpPr>
          <p:cNvPr id="6" name="TextBox 5">
            <a:extLst>
              <a:ext uri="{FF2B5EF4-FFF2-40B4-BE49-F238E27FC236}">
                <a16:creationId xmlns:a16="http://schemas.microsoft.com/office/drawing/2014/main" id="{72680ED8-9532-1377-C217-167F8DDE1E40}"/>
              </a:ext>
            </a:extLst>
          </p:cNvPr>
          <p:cNvSpPr txBox="1"/>
          <p:nvPr/>
        </p:nvSpPr>
        <p:spPr>
          <a:xfrm>
            <a:off x="390057" y="5743922"/>
            <a:ext cx="6687484" cy="923330"/>
          </a:xfrm>
          <a:prstGeom prst="rect">
            <a:avLst/>
          </a:prstGeom>
          <a:noFill/>
          <a:ln>
            <a:solidFill>
              <a:schemeClr val="bg2">
                <a:lumMod val="40000"/>
                <a:lumOff val="60000"/>
              </a:schemeClr>
            </a:solidFill>
          </a:ln>
        </p:spPr>
        <p:txBody>
          <a:bodyPr wrap="square" rtlCol="0">
            <a:spAutoFit/>
          </a:bodyPr>
          <a:lstStyle/>
          <a:p>
            <a:r>
              <a:rPr lang="en-US" dirty="0">
                <a:solidFill>
                  <a:schemeClr val="bg1"/>
                </a:solidFill>
              </a:rPr>
              <a:t>Fig. Coupling of SOCP with NLP by fixing real power solutions from SOCP and hence decoupling the NLP to obtain a feasible solution. </a:t>
            </a:r>
            <a:r>
              <a:rPr lang="en-US" b="1" i="1" dirty="0">
                <a:solidFill>
                  <a:schemeClr val="bg1"/>
                </a:solidFill>
              </a:rPr>
              <a:t>(What? How?)</a:t>
            </a:r>
          </a:p>
        </p:txBody>
      </p:sp>
      <p:pic>
        <p:nvPicPr>
          <p:cNvPr id="8" name="Picture 7">
            <a:extLst>
              <a:ext uri="{FF2B5EF4-FFF2-40B4-BE49-F238E27FC236}">
                <a16:creationId xmlns:a16="http://schemas.microsoft.com/office/drawing/2014/main" id="{38759294-2182-23C6-E864-8EDE879C67C8}"/>
              </a:ext>
            </a:extLst>
          </p:cNvPr>
          <p:cNvPicPr>
            <a:picLocks noChangeAspect="1"/>
          </p:cNvPicPr>
          <p:nvPr/>
        </p:nvPicPr>
        <p:blipFill>
          <a:blip r:embed="rId3"/>
          <a:stretch>
            <a:fillRect/>
          </a:stretch>
        </p:blipFill>
        <p:spPr>
          <a:xfrm>
            <a:off x="7258515" y="2442940"/>
            <a:ext cx="4751086" cy="3191320"/>
          </a:xfrm>
          <a:prstGeom prst="rect">
            <a:avLst/>
          </a:prstGeom>
          <a:ln>
            <a:solidFill>
              <a:schemeClr val="bg2">
                <a:lumMod val="40000"/>
                <a:lumOff val="60000"/>
              </a:schemeClr>
            </a:solidFill>
          </a:ln>
        </p:spPr>
      </p:pic>
      <p:sp>
        <p:nvSpPr>
          <p:cNvPr id="12" name="TextBox 11">
            <a:extLst>
              <a:ext uri="{FF2B5EF4-FFF2-40B4-BE49-F238E27FC236}">
                <a16:creationId xmlns:a16="http://schemas.microsoft.com/office/drawing/2014/main" id="{635779B3-FFB5-C54A-2480-54ECABAD79A1}"/>
              </a:ext>
            </a:extLst>
          </p:cNvPr>
          <p:cNvSpPr txBox="1"/>
          <p:nvPr/>
        </p:nvSpPr>
        <p:spPr>
          <a:xfrm>
            <a:off x="7258515" y="5743922"/>
            <a:ext cx="4751086" cy="923330"/>
          </a:xfrm>
          <a:prstGeom prst="rect">
            <a:avLst/>
          </a:prstGeom>
          <a:noFill/>
          <a:ln>
            <a:solidFill>
              <a:schemeClr val="bg2">
                <a:lumMod val="40000"/>
                <a:lumOff val="60000"/>
              </a:schemeClr>
            </a:solidFill>
          </a:ln>
        </p:spPr>
        <p:txBody>
          <a:bodyPr wrap="square" rtlCol="0">
            <a:spAutoFit/>
          </a:bodyPr>
          <a:lstStyle/>
          <a:p>
            <a:r>
              <a:rPr lang="en-US" dirty="0">
                <a:solidFill>
                  <a:schemeClr val="bg1"/>
                </a:solidFill>
              </a:rPr>
              <a:t>Fig. Available reactive power variation range for NLP across multiple time-steps based on the active power trajectory provided by the SOCP.</a:t>
            </a:r>
            <a:endParaRPr lang="en-US" b="1" i="1" dirty="0">
              <a:solidFill>
                <a:schemeClr val="bg1"/>
              </a:solidFill>
            </a:endParaRPr>
          </a:p>
        </p:txBody>
      </p:sp>
    </p:spTree>
    <p:extLst>
      <p:ext uri="{BB962C8B-B14F-4D97-AF65-F5344CB8AC3E}">
        <p14:creationId xmlns:p14="http://schemas.microsoft.com/office/powerpoint/2010/main" val="60217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dirty="0"/>
                  <a:t>Case Study Description</a:t>
                </a:r>
              </a:p>
              <a:p>
                <a:pPr lvl="1"/>
                <a:r>
                  <a:rPr lang="en-US" dirty="0"/>
                  <a:t>Distributed Storage and Solar PV Units randomly added to </a:t>
                </a:r>
                <a14:m>
                  <m:oMath xmlns:m="http://schemas.openxmlformats.org/officeDocument/2006/math">
                    <m:r>
                      <a:rPr lang="en-US" b="0" i="1" smtClean="0">
                        <a:latin typeface="Cambria Math" panose="02040503050406030204" pitchFamily="18" charset="0"/>
                      </a:rPr>
                      <m:t>16</m:t>
                    </m:r>
                  </m:oMath>
                </a14:m>
                <a:r>
                  <a:rPr lang="en-US" b="0" dirty="0"/>
                  <a:t> nodes</a:t>
                </a:r>
              </a:p>
              <a:p>
                <a:pPr lvl="2"/>
                <a:r>
                  <a:rPr lang="en-US" dirty="0"/>
                  <a:t>They can supply active and reactive power through four quadrant operation.</a:t>
                </a:r>
              </a:p>
              <a:p>
                <a:pPr lvl="2"/>
                <a:r>
                  <a:rPr lang="en-US" dirty="0"/>
                  <a:t>Each storage unit has capacity </a:t>
                </a:r>
                <a14:m>
                  <m:oMath xmlns:m="http://schemas.openxmlformats.org/officeDocument/2006/math">
                    <m:r>
                      <a:rPr lang="en-US" b="0" i="1" smtClean="0">
                        <a:latin typeface="Cambria Math" panose="02040503050406030204" pitchFamily="18" charset="0"/>
                      </a:rPr>
                      <m:t>=40</m:t>
                    </m:r>
                    <m:r>
                      <a:rPr lang="en-US" b="0" i="1" smtClean="0">
                        <a:latin typeface="Cambria Math" panose="02040503050406030204" pitchFamily="18" charset="0"/>
                      </a:rPr>
                      <m:t>𝑘𝑊h</m:t>
                    </m:r>
                  </m:oMath>
                </a14:m>
                <a:r>
                  <a:rPr lang="en-US" dirty="0"/>
                  <a:t> and apparent power rating </a:t>
                </a:r>
                <a14:m>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𝑘𝑉𝐴</m:t>
                    </m:r>
                  </m:oMath>
                </a14:m>
                <a:endParaRPr lang="en-US" dirty="0"/>
              </a:p>
              <a:p>
                <a:pPr lvl="2"/>
                <a:r>
                  <a:rPr lang="en-US" dirty="0"/>
                  <a:t>Each solar PV unit has a rating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𝑘𝑉𝐴</m:t>
                    </m:r>
                  </m:oMath>
                </a14:m>
                <a:endParaRPr lang="en-US" dirty="0"/>
              </a:p>
              <a:p>
                <a:pPr lvl="1"/>
                <a:endParaRPr lang="en-US" dirty="0"/>
              </a:p>
              <a:p>
                <a:pPr lvl="1"/>
                <a:r>
                  <a:rPr lang="en-US" dirty="0"/>
                  <a:t>Solar and Load Profile prediction horizon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𝑠𝑡𝑒𝑝𝑠</m:t>
                    </m:r>
                    <m:r>
                      <a:rPr lang="en-US" b="0" i="0" smtClean="0">
                        <a:latin typeface="Cambria Math" panose="02040503050406030204" pitchFamily="18" charset="0"/>
                      </a:rPr>
                      <m:t>=30 </m:t>
                    </m:r>
                    <m:r>
                      <a:rPr lang="en-US" b="0" i="1" smtClean="0">
                        <a:latin typeface="Cambria Math" panose="02040503050406030204" pitchFamily="18" charset="0"/>
                      </a:rPr>
                      <m:t>𝑚𝑖𝑛</m:t>
                    </m:r>
                    <m:r>
                      <a:rPr lang="en-US" b="0" i="0" smtClean="0">
                        <a:latin typeface="Cambria Math" panose="02040503050406030204" pitchFamily="18" charset="0"/>
                      </a:rPr>
                      <m:t>.</m:t>
                    </m:r>
                  </m:oMath>
                </a14:m>
                <a:endParaRPr lang="en-US" dirty="0"/>
              </a:p>
              <a:p>
                <a:pPr lvl="2"/>
                <a:r>
                  <a:rPr lang="en-US" dirty="0"/>
                  <a:t>Each step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𝑚𝑖𝑛</m:t>
                    </m:r>
                    <m:r>
                      <a:rPr lang="en-US" b="0" i="1" smtClean="0">
                        <a:latin typeface="Cambria Math" panose="02040503050406030204" pitchFamily="18" charset="0"/>
                      </a:rPr>
                      <m:t>.</m:t>
                    </m:r>
                  </m:oMath>
                </a14:m>
                <a:endParaRPr lang="en-US" dirty="0"/>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2"/>
                <a:stretch>
                  <a:fillRect l="-292" t="-326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211114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dirty="0"/>
                  <a:t>Case Study Description</a:t>
                </a:r>
              </a:p>
              <a:p>
                <a:pPr lvl="1"/>
                <a:r>
                  <a:rPr lang="en-US" dirty="0"/>
                  <a:t>Three-phase OPF is run in a receding horizon fashion with prediction horizon of </a:t>
                </a:r>
                <a14:m>
                  <m:oMath xmlns:m="http://schemas.openxmlformats.org/officeDocument/2006/math">
                    <m:r>
                      <a:rPr lang="en-US" b="0" i="1" smtClean="0">
                        <a:latin typeface="Cambria Math" panose="02040503050406030204" pitchFamily="18" charset="0"/>
                      </a:rPr>
                      <m:t>30</m:t>
                    </m:r>
                  </m:oMath>
                </a14:m>
                <a:r>
                  <a:rPr lang="en-US" dirty="0"/>
                  <a:t> time-steps, for the dispatch of controllable assets of the network to </a:t>
                </a:r>
                <a:r>
                  <a:rPr lang="en-US" b="1" dirty="0"/>
                  <a:t>minimize network losses.</a:t>
                </a:r>
              </a:p>
              <a:p>
                <a:pPr lvl="1"/>
                <a:endParaRPr lang="en-US" b="1" dirty="0"/>
              </a:p>
              <a:p>
                <a:pPr lvl="1"/>
                <a:r>
                  <a:rPr lang="en-US" dirty="0"/>
                  <a:t>Set-points provided by the solutions of the SOCP are used to initialize an NLP to provide a feasible solution.</a:t>
                </a:r>
              </a:p>
              <a:p>
                <a:pPr lvl="2"/>
                <a:r>
                  <a:rPr lang="en-US" dirty="0"/>
                  <a:t>SOCP modeled in </a:t>
                </a:r>
                <a:r>
                  <a:rPr lang="en-US" dirty="0" err="1">
                    <a:solidFill>
                      <a:srgbClr val="C2A1D3"/>
                    </a:solidFill>
                  </a:rPr>
                  <a:t>JuMP</a:t>
                </a:r>
                <a:r>
                  <a:rPr lang="en-US" dirty="0"/>
                  <a:t>, with </a:t>
                </a:r>
                <a:r>
                  <a:rPr lang="en-US" dirty="0">
                    <a:solidFill>
                      <a:srgbClr val="C2A1D3"/>
                    </a:solidFill>
                  </a:rPr>
                  <a:t>Julia</a:t>
                </a:r>
                <a:r>
                  <a:rPr lang="en-US" dirty="0"/>
                  <a:t> and solved using GUROBI.</a:t>
                </a:r>
              </a:p>
              <a:p>
                <a:pPr lvl="3"/>
                <a:r>
                  <a:rPr lang="en-US" dirty="0"/>
                  <a:t>Multi-period SOCP has</a:t>
                </a:r>
              </a:p>
              <a:p>
                <a:pPr lvl="4"/>
                <a14:m>
                  <m:oMath xmlns:m="http://schemas.openxmlformats.org/officeDocument/2006/math">
                    <m:r>
                      <a:rPr lang="en-US" i="1" dirty="0" smtClean="0">
                        <a:latin typeface="Cambria Math" panose="02040503050406030204" pitchFamily="18" charset="0"/>
                      </a:rPr>
                      <m:t>108</m:t>
                    </m:r>
                  </m:oMath>
                </a14:m>
                <a:r>
                  <a:rPr lang="en-US" i="0" dirty="0">
                    <a:latin typeface="+mj-lt"/>
                  </a:rPr>
                  <a:t>k</a:t>
                </a:r>
                <a14:m>
                  <m:oMath xmlns:m="http://schemas.openxmlformats.org/officeDocument/2006/math">
                    <m:r>
                      <a:rPr lang="en-US" i="1" dirty="0">
                        <a:latin typeface="Cambria Math" panose="02040503050406030204" pitchFamily="18" charset="0"/>
                      </a:rPr>
                      <m:t> </m:t>
                    </m:r>
                  </m:oMath>
                </a14:m>
                <a:r>
                  <a:rPr lang="en-US" dirty="0"/>
                  <a:t>variables (k as in thousand)</a:t>
                </a:r>
              </a:p>
              <a:p>
                <a:pPr lvl="4"/>
                <a14:m>
                  <m:oMath xmlns:m="http://schemas.openxmlformats.org/officeDocument/2006/math">
                    <m:r>
                      <a:rPr lang="en-US" i="1" dirty="0" smtClean="0">
                        <a:latin typeface="Cambria Math" panose="02040503050406030204" pitchFamily="18" charset="0"/>
                      </a:rPr>
                      <m:t>48</m:t>
                    </m:r>
                  </m:oMath>
                </a14:m>
                <a:r>
                  <a:rPr lang="en-US" i="0" dirty="0">
                    <a:latin typeface="+mj-lt"/>
                  </a:rPr>
                  <a:t>k</a:t>
                </a:r>
                <a:r>
                  <a:rPr lang="en-US" dirty="0"/>
                  <a:t> linear constraints</a:t>
                </a:r>
              </a:p>
              <a:p>
                <a:pPr lvl="4"/>
                <a14:m>
                  <m:oMath xmlns:m="http://schemas.openxmlformats.org/officeDocument/2006/math">
                    <m:r>
                      <a:rPr lang="en-US" i="1" dirty="0" smtClean="0">
                        <a:latin typeface="Cambria Math" panose="02040503050406030204" pitchFamily="18" charset="0"/>
                      </a:rPr>
                      <m:t>81</m:t>
                    </m:r>
                  </m:oMath>
                </a14:m>
                <a:r>
                  <a:rPr lang="en-US" i="0" dirty="0">
                    <a:latin typeface="+mj-lt"/>
                  </a:rPr>
                  <a:t>k</a:t>
                </a:r>
                <a:r>
                  <a:rPr lang="en-US" dirty="0"/>
                  <a:t> SOC constraints</a:t>
                </a:r>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r="-1227"/>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18739487"/>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7b86a79-a0e0-4fae-97d8-d960552457a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EDD631CF16A9D4597B7910261C15C8D" ma:contentTypeVersion="8" ma:contentTypeDescription="Create a new document." ma:contentTypeScope="" ma:versionID="6df697ab8c469b327c4ca0ad6150b4d8">
  <xsd:schema xmlns:xsd="http://www.w3.org/2001/XMLSchema" xmlns:xs="http://www.w3.org/2001/XMLSchema" xmlns:p="http://schemas.microsoft.com/office/2006/metadata/properties" xmlns:ns3="07b86a79-a0e0-4fae-97d8-d960552457a2" xmlns:ns4="40f16175-07f6-4179-a7d3-44240c48c007" targetNamespace="http://schemas.microsoft.com/office/2006/metadata/properties" ma:root="true" ma:fieldsID="82c1df116234835aaac4f6705de5e513" ns3:_="" ns4:_="">
    <xsd:import namespace="07b86a79-a0e0-4fae-97d8-d960552457a2"/>
    <xsd:import namespace="40f16175-07f6-4179-a7d3-44240c48c00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b86a79-a0e0-4fae-97d8-d96055245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f16175-07f6-4179-a7d3-44240c48c0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4FE37C-59E4-4EF4-8795-42EF570B5A85}">
  <ds:schemaRefs>
    <ds:schemaRef ds:uri="http://schemas.microsoft.com/office/2006/documentManagement/types"/>
    <ds:schemaRef ds:uri="http://www.w3.org/XML/1998/namespace"/>
    <ds:schemaRef ds:uri="http://purl.org/dc/terms/"/>
    <ds:schemaRef ds:uri="http://schemas.microsoft.com/office/2006/metadata/properties"/>
    <ds:schemaRef ds:uri="http://purl.org/dc/elements/1.1/"/>
    <ds:schemaRef ds:uri="http://purl.org/dc/dcmitype/"/>
    <ds:schemaRef ds:uri="http://schemas.microsoft.com/office/infopath/2007/PartnerControls"/>
    <ds:schemaRef ds:uri="http://schemas.openxmlformats.org/package/2006/metadata/core-properties"/>
    <ds:schemaRef ds:uri="40f16175-07f6-4179-a7d3-44240c48c007"/>
    <ds:schemaRef ds:uri="07b86a79-a0e0-4fae-97d8-d960552457a2"/>
  </ds:schemaRefs>
</ds:datastoreItem>
</file>

<file path=customXml/itemProps2.xml><?xml version="1.0" encoding="utf-8"?>
<ds:datastoreItem xmlns:ds="http://schemas.openxmlformats.org/officeDocument/2006/customXml" ds:itemID="{7EFD9054-912F-4B88-91C1-59322474C238}">
  <ds:schemaRefs>
    <ds:schemaRef ds:uri="http://schemas.microsoft.com/sharepoint/v3/contenttype/forms"/>
  </ds:schemaRefs>
</ds:datastoreItem>
</file>

<file path=customXml/itemProps3.xml><?xml version="1.0" encoding="utf-8"?>
<ds:datastoreItem xmlns:ds="http://schemas.openxmlformats.org/officeDocument/2006/customXml" ds:itemID="{C18629C6-1239-43B0-A562-8FCFB8E53B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b86a79-a0e0-4fae-97d8-d960552457a2"/>
    <ds:schemaRef ds:uri="40f16175-07f6-4179-a7d3-44240c48c00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3807</TotalTime>
  <Words>7145</Words>
  <Application>Microsoft Office PowerPoint</Application>
  <PresentationFormat>Widescreen</PresentationFormat>
  <Paragraphs>722</Paragraphs>
  <Slides>107</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107</vt:i4>
      </vt:variant>
    </vt:vector>
  </HeadingPairs>
  <TitlesOfParts>
    <vt:vector size="117" baseType="lpstr">
      <vt:lpstr>Arial</vt:lpstr>
      <vt:lpstr>Biome</vt:lpstr>
      <vt:lpstr>Calibri</vt:lpstr>
      <vt:lpstr>Cambria</vt:lpstr>
      <vt:lpstr>Cambria Math</vt:lpstr>
      <vt:lpstr>Century</vt:lpstr>
      <vt:lpstr>Corbel</vt:lpstr>
      <vt:lpstr>Times New Roman</vt:lpstr>
      <vt:lpstr>Wingdings</vt:lpstr>
      <vt:lpstr>Office Theme</vt:lpstr>
      <vt:lpstr>Multi-Period Optimization for Power Distribution Systems with Battery Storage</vt:lpstr>
      <vt:lpstr>Multi-Period D-OPF simulation of a grid with DERs and Battery Storage</vt:lpstr>
      <vt:lpstr>Problem Statement</vt:lpstr>
      <vt:lpstr>Simulation Parameters</vt:lpstr>
      <vt:lpstr>Simulation Process</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Bounds and Values</vt:lpstr>
      <vt:lpstr>Bounds and Values</vt:lpstr>
      <vt:lpstr>A metric for quantifying effect of storage and DER power on the grid.</vt:lpstr>
      <vt:lpstr>Results: Real Power Losses</vt:lpstr>
      <vt:lpstr>Results: Reactive Power Losses</vt:lpstr>
      <vt:lpstr>Results</vt:lpstr>
      <vt:lpstr>Results</vt:lpstr>
      <vt:lpstr>Results: Boundary Variables</vt:lpstr>
      <vt:lpstr>Results: Battery Variables</vt:lpstr>
      <vt:lpstr>Results</vt:lpstr>
      <vt:lpstr>Takeaways</vt:lpstr>
      <vt:lpstr>Takeaways</vt:lpstr>
      <vt:lpstr>Reference of Notation</vt:lpstr>
      <vt:lpstr>Reference of Notation</vt:lpstr>
      <vt:lpstr>Latest Set of Suggestions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377</cp:revision>
  <cp:lastPrinted>2021-09-10T16:26:58Z</cp:lastPrinted>
  <dcterms:created xsi:type="dcterms:W3CDTF">2021-07-01T22:58:28Z</dcterms:created>
  <dcterms:modified xsi:type="dcterms:W3CDTF">2023-08-18T21:34:04Z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0x0101008EDD631CF16A9D4597B7910261C15C8D</vt:lpwstr>
  </property>
</Properties>
</file>